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2" d="100"/>
          <a:sy n="112" d="100"/>
        </p:scale>
        <p:origin x="1884" y="10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Copyright©2018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 21">
            <a:extLst>
              <a:ext uri="{FF2B5EF4-FFF2-40B4-BE49-F238E27FC236}">
                <a16:creationId xmlns:a16="http://schemas.microsoft.com/office/drawing/2014/main" id="{5B204869-6807-4930-8DF5-C7FF63963F53}"/>
              </a:ext>
            </a:extLst>
          </p:cNvPr>
          <p:cNvSpPr>
            <a:spLocks/>
          </p:cNvSpPr>
          <p:nvPr/>
        </p:nvSpPr>
        <p:spPr bwMode="auto">
          <a:xfrm>
            <a:off x="812540" y="844457"/>
            <a:ext cx="729958" cy="1679951"/>
          </a:xfrm>
          <a:custGeom>
            <a:avLst/>
            <a:gdLst>
              <a:gd name="T0" fmla="*/ 181 w 627"/>
              <a:gd name="T1" fmla="*/ 244 h 1443"/>
              <a:gd name="T2" fmla="*/ 217 w 627"/>
              <a:gd name="T3" fmla="*/ 174 h 1443"/>
              <a:gd name="T4" fmla="*/ 263 w 627"/>
              <a:gd name="T5" fmla="*/ 54 h 1443"/>
              <a:gd name="T6" fmla="*/ 350 w 627"/>
              <a:gd name="T7" fmla="*/ 0 h 1443"/>
              <a:gd name="T8" fmla="*/ 413 w 627"/>
              <a:gd name="T9" fmla="*/ 18 h 1443"/>
              <a:gd name="T10" fmla="*/ 457 w 627"/>
              <a:gd name="T11" fmla="*/ 74 h 1443"/>
              <a:gd name="T12" fmla="*/ 499 w 627"/>
              <a:gd name="T13" fmla="*/ 176 h 1443"/>
              <a:gd name="T14" fmla="*/ 534 w 627"/>
              <a:gd name="T15" fmla="*/ 256 h 1443"/>
              <a:gd name="T16" fmla="*/ 539 w 627"/>
              <a:gd name="T17" fmla="*/ 288 h 1443"/>
              <a:gd name="T18" fmla="*/ 604 w 627"/>
              <a:gd name="T19" fmla="*/ 302 h 1443"/>
              <a:gd name="T20" fmla="*/ 620 w 627"/>
              <a:gd name="T21" fmla="*/ 378 h 1443"/>
              <a:gd name="T22" fmla="*/ 612 w 627"/>
              <a:gd name="T23" fmla="*/ 457 h 1443"/>
              <a:gd name="T24" fmla="*/ 549 w 627"/>
              <a:gd name="T25" fmla="*/ 502 h 1443"/>
              <a:gd name="T26" fmla="*/ 504 w 627"/>
              <a:gd name="T27" fmla="*/ 495 h 1443"/>
              <a:gd name="T28" fmla="*/ 493 w 627"/>
              <a:gd name="T29" fmla="*/ 551 h 1443"/>
              <a:gd name="T30" fmla="*/ 502 w 627"/>
              <a:gd name="T31" fmla="*/ 629 h 1443"/>
              <a:gd name="T32" fmla="*/ 533 w 627"/>
              <a:gd name="T33" fmla="*/ 777 h 1443"/>
              <a:gd name="T34" fmla="*/ 534 w 627"/>
              <a:gd name="T35" fmla="*/ 894 h 1443"/>
              <a:gd name="T36" fmla="*/ 573 w 627"/>
              <a:gd name="T37" fmla="*/ 1017 h 1443"/>
              <a:gd name="T38" fmla="*/ 627 w 627"/>
              <a:gd name="T39" fmla="*/ 1133 h 1443"/>
              <a:gd name="T40" fmla="*/ 572 w 627"/>
              <a:gd name="T41" fmla="*/ 1151 h 1443"/>
              <a:gd name="T42" fmla="*/ 600 w 627"/>
              <a:gd name="T43" fmla="*/ 1233 h 1443"/>
              <a:gd name="T44" fmla="*/ 601 w 627"/>
              <a:gd name="T45" fmla="*/ 1285 h 1443"/>
              <a:gd name="T46" fmla="*/ 554 w 627"/>
              <a:gd name="T47" fmla="*/ 1297 h 1443"/>
              <a:gd name="T48" fmla="*/ 481 w 627"/>
              <a:gd name="T49" fmla="*/ 1271 h 1443"/>
              <a:gd name="T50" fmla="*/ 481 w 627"/>
              <a:gd name="T51" fmla="*/ 1231 h 1443"/>
              <a:gd name="T52" fmla="*/ 510 w 627"/>
              <a:gd name="T53" fmla="*/ 1170 h 1443"/>
              <a:gd name="T54" fmla="*/ 490 w 627"/>
              <a:gd name="T55" fmla="*/ 1149 h 1443"/>
              <a:gd name="T56" fmla="*/ 458 w 627"/>
              <a:gd name="T57" fmla="*/ 1428 h 1443"/>
              <a:gd name="T58" fmla="*/ 429 w 627"/>
              <a:gd name="T59" fmla="*/ 1440 h 1443"/>
              <a:gd name="T60" fmla="*/ 410 w 627"/>
              <a:gd name="T61" fmla="*/ 1424 h 1443"/>
              <a:gd name="T62" fmla="*/ 322 w 627"/>
              <a:gd name="T63" fmla="*/ 1139 h 1443"/>
              <a:gd name="T64" fmla="*/ 296 w 627"/>
              <a:gd name="T65" fmla="*/ 1185 h 1443"/>
              <a:gd name="T66" fmla="*/ 262 w 627"/>
              <a:gd name="T67" fmla="*/ 1220 h 1443"/>
              <a:gd name="T68" fmla="*/ 259 w 627"/>
              <a:gd name="T69" fmla="*/ 1319 h 1443"/>
              <a:gd name="T70" fmla="*/ 222 w 627"/>
              <a:gd name="T71" fmla="*/ 1337 h 1443"/>
              <a:gd name="T72" fmla="*/ 175 w 627"/>
              <a:gd name="T73" fmla="*/ 1319 h 1443"/>
              <a:gd name="T74" fmla="*/ 189 w 627"/>
              <a:gd name="T75" fmla="*/ 1267 h 1443"/>
              <a:gd name="T76" fmla="*/ 194 w 627"/>
              <a:gd name="T77" fmla="*/ 1170 h 1443"/>
              <a:gd name="T78" fmla="*/ 189 w 627"/>
              <a:gd name="T79" fmla="*/ 1059 h 1443"/>
              <a:gd name="T80" fmla="*/ 151 w 627"/>
              <a:gd name="T81" fmla="*/ 1028 h 1443"/>
              <a:gd name="T82" fmla="*/ 130 w 627"/>
              <a:gd name="T83" fmla="*/ 947 h 1443"/>
              <a:gd name="T84" fmla="*/ 204 w 627"/>
              <a:gd name="T85" fmla="*/ 918 h 1443"/>
              <a:gd name="T86" fmla="*/ 198 w 627"/>
              <a:gd name="T87" fmla="*/ 819 h 1443"/>
              <a:gd name="T88" fmla="*/ 158 w 627"/>
              <a:gd name="T89" fmla="*/ 685 h 1443"/>
              <a:gd name="T90" fmla="*/ 181 w 627"/>
              <a:gd name="T91" fmla="*/ 634 h 1443"/>
              <a:gd name="T92" fmla="*/ 145 w 627"/>
              <a:gd name="T93" fmla="*/ 595 h 1443"/>
              <a:gd name="T94" fmla="*/ 95 w 627"/>
              <a:gd name="T95" fmla="*/ 525 h 1443"/>
              <a:gd name="T96" fmla="*/ 60 w 627"/>
              <a:gd name="T97" fmla="*/ 471 h 1443"/>
              <a:gd name="T98" fmla="*/ 41 w 627"/>
              <a:gd name="T99" fmla="*/ 411 h 1443"/>
              <a:gd name="T100" fmla="*/ 0 w 627"/>
              <a:gd name="T101" fmla="*/ 403 h 1443"/>
              <a:gd name="T102" fmla="*/ 41 w 627"/>
              <a:gd name="T103" fmla="*/ 372 h 1443"/>
              <a:gd name="T104" fmla="*/ 78 w 627"/>
              <a:gd name="T105" fmla="*/ 346 h 1443"/>
              <a:gd name="T106" fmla="*/ 111 w 627"/>
              <a:gd name="T107" fmla="*/ 376 h 1443"/>
              <a:gd name="T108" fmla="*/ 162 w 627"/>
              <a:gd name="T109" fmla="*/ 341 h 1443"/>
              <a:gd name="T110" fmla="*/ 183 w 627"/>
              <a:gd name="T111" fmla="*/ 304 h 14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27" h="1443">
                <a:moveTo>
                  <a:pt x="194" y="290"/>
                </a:moveTo>
                <a:lnTo>
                  <a:pt x="194" y="290"/>
                </a:lnTo>
                <a:lnTo>
                  <a:pt x="191" y="284"/>
                </a:lnTo>
                <a:lnTo>
                  <a:pt x="187" y="278"/>
                </a:lnTo>
                <a:lnTo>
                  <a:pt x="183" y="269"/>
                </a:lnTo>
                <a:lnTo>
                  <a:pt x="181" y="259"/>
                </a:lnTo>
                <a:lnTo>
                  <a:pt x="180" y="250"/>
                </a:lnTo>
                <a:lnTo>
                  <a:pt x="181" y="244"/>
                </a:lnTo>
                <a:lnTo>
                  <a:pt x="182" y="239"/>
                </a:lnTo>
                <a:lnTo>
                  <a:pt x="185" y="233"/>
                </a:lnTo>
                <a:lnTo>
                  <a:pt x="188" y="227"/>
                </a:lnTo>
                <a:lnTo>
                  <a:pt x="188" y="227"/>
                </a:lnTo>
                <a:lnTo>
                  <a:pt x="200" y="208"/>
                </a:lnTo>
                <a:lnTo>
                  <a:pt x="207" y="193"/>
                </a:lnTo>
                <a:lnTo>
                  <a:pt x="212" y="182"/>
                </a:lnTo>
                <a:lnTo>
                  <a:pt x="217" y="174"/>
                </a:lnTo>
                <a:lnTo>
                  <a:pt x="217" y="174"/>
                </a:lnTo>
                <a:lnTo>
                  <a:pt x="220" y="168"/>
                </a:lnTo>
                <a:lnTo>
                  <a:pt x="222" y="156"/>
                </a:lnTo>
                <a:lnTo>
                  <a:pt x="232" y="123"/>
                </a:lnTo>
                <a:lnTo>
                  <a:pt x="238" y="104"/>
                </a:lnTo>
                <a:lnTo>
                  <a:pt x="246" y="83"/>
                </a:lnTo>
                <a:lnTo>
                  <a:pt x="257" y="64"/>
                </a:lnTo>
                <a:lnTo>
                  <a:pt x="263" y="54"/>
                </a:lnTo>
                <a:lnTo>
                  <a:pt x="270" y="46"/>
                </a:lnTo>
                <a:lnTo>
                  <a:pt x="270" y="46"/>
                </a:lnTo>
                <a:lnTo>
                  <a:pt x="285" y="31"/>
                </a:lnTo>
                <a:lnTo>
                  <a:pt x="299" y="19"/>
                </a:lnTo>
                <a:lnTo>
                  <a:pt x="314" y="11"/>
                </a:lnTo>
                <a:lnTo>
                  <a:pt x="327" y="6"/>
                </a:lnTo>
                <a:lnTo>
                  <a:pt x="340" y="2"/>
                </a:lnTo>
                <a:lnTo>
                  <a:pt x="350" y="0"/>
                </a:lnTo>
                <a:lnTo>
                  <a:pt x="358" y="0"/>
                </a:lnTo>
                <a:lnTo>
                  <a:pt x="366" y="0"/>
                </a:lnTo>
                <a:lnTo>
                  <a:pt x="366" y="0"/>
                </a:lnTo>
                <a:lnTo>
                  <a:pt x="375" y="4"/>
                </a:lnTo>
                <a:lnTo>
                  <a:pt x="385" y="7"/>
                </a:lnTo>
                <a:lnTo>
                  <a:pt x="394" y="13"/>
                </a:lnTo>
                <a:lnTo>
                  <a:pt x="394" y="13"/>
                </a:lnTo>
                <a:lnTo>
                  <a:pt x="413" y="18"/>
                </a:lnTo>
                <a:lnTo>
                  <a:pt x="428" y="24"/>
                </a:lnTo>
                <a:lnTo>
                  <a:pt x="435" y="28"/>
                </a:lnTo>
                <a:lnTo>
                  <a:pt x="442" y="31"/>
                </a:lnTo>
                <a:lnTo>
                  <a:pt x="442" y="31"/>
                </a:lnTo>
                <a:lnTo>
                  <a:pt x="444" y="34"/>
                </a:lnTo>
                <a:lnTo>
                  <a:pt x="446" y="40"/>
                </a:lnTo>
                <a:lnTo>
                  <a:pt x="452" y="54"/>
                </a:lnTo>
                <a:lnTo>
                  <a:pt x="457" y="74"/>
                </a:lnTo>
                <a:lnTo>
                  <a:pt x="462" y="95"/>
                </a:lnTo>
                <a:lnTo>
                  <a:pt x="469" y="134"/>
                </a:lnTo>
                <a:lnTo>
                  <a:pt x="473" y="151"/>
                </a:lnTo>
                <a:lnTo>
                  <a:pt x="480" y="165"/>
                </a:lnTo>
                <a:lnTo>
                  <a:pt x="480" y="165"/>
                </a:lnTo>
                <a:lnTo>
                  <a:pt x="486" y="168"/>
                </a:lnTo>
                <a:lnTo>
                  <a:pt x="492" y="171"/>
                </a:lnTo>
                <a:lnTo>
                  <a:pt x="499" y="176"/>
                </a:lnTo>
                <a:lnTo>
                  <a:pt x="507" y="182"/>
                </a:lnTo>
                <a:lnTo>
                  <a:pt x="513" y="189"/>
                </a:lnTo>
                <a:lnTo>
                  <a:pt x="519" y="198"/>
                </a:lnTo>
                <a:lnTo>
                  <a:pt x="522" y="209"/>
                </a:lnTo>
                <a:lnTo>
                  <a:pt x="522" y="209"/>
                </a:lnTo>
                <a:lnTo>
                  <a:pt x="527" y="229"/>
                </a:lnTo>
                <a:lnTo>
                  <a:pt x="532" y="244"/>
                </a:lnTo>
                <a:lnTo>
                  <a:pt x="534" y="256"/>
                </a:lnTo>
                <a:lnTo>
                  <a:pt x="534" y="261"/>
                </a:lnTo>
                <a:lnTo>
                  <a:pt x="534" y="264"/>
                </a:lnTo>
                <a:lnTo>
                  <a:pt x="534" y="264"/>
                </a:lnTo>
                <a:lnTo>
                  <a:pt x="532" y="273"/>
                </a:lnTo>
                <a:lnTo>
                  <a:pt x="531" y="281"/>
                </a:lnTo>
                <a:lnTo>
                  <a:pt x="530" y="290"/>
                </a:lnTo>
                <a:lnTo>
                  <a:pt x="530" y="290"/>
                </a:lnTo>
                <a:lnTo>
                  <a:pt x="539" y="288"/>
                </a:lnTo>
                <a:lnTo>
                  <a:pt x="549" y="287"/>
                </a:lnTo>
                <a:lnTo>
                  <a:pt x="560" y="287"/>
                </a:lnTo>
                <a:lnTo>
                  <a:pt x="573" y="288"/>
                </a:lnTo>
                <a:lnTo>
                  <a:pt x="585" y="291"/>
                </a:lnTo>
                <a:lnTo>
                  <a:pt x="596" y="296"/>
                </a:lnTo>
                <a:lnTo>
                  <a:pt x="601" y="298"/>
                </a:lnTo>
                <a:lnTo>
                  <a:pt x="604" y="302"/>
                </a:lnTo>
                <a:lnTo>
                  <a:pt x="604" y="302"/>
                </a:lnTo>
                <a:lnTo>
                  <a:pt x="610" y="310"/>
                </a:lnTo>
                <a:lnTo>
                  <a:pt x="613" y="317"/>
                </a:lnTo>
                <a:lnTo>
                  <a:pt x="615" y="325"/>
                </a:lnTo>
                <a:lnTo>
                  <a:pt x="615" y="332"/>
                </a:lnTo>
                <a:lnTo>
                  <a:pt x="614" y="343"/>
                </a:lnTo>
                <a:lnTo>
                  <a:pt x="613" y="349"/>
                </a:lnTo>
                <a:lnTo>
                  <a:pt x="613" y="349"/>
                </a:lnTo>
                <a:lnTo>
                  <a:pt x="620" y="378"/>
                </a:lnTo>
                <a:lnTo>
                  <a:pt x="622" y="389"/>
                </a:lnTo>
                <a:lnTo>
                  <a:pt x="624" y="399"/>
                </a:lnTo>
                <a:lnTo>
                  <a:pt x="624" y="410"/>
                </a:lnTo>
                <a:lnTo>
                  <a:pt x="622" y="419"/>
                </a:lnTo>
                <a:lnTo>
                  <a:pt x="622" y="419"/>
                </a:lnTo>
                <a:lnTo>
                  <a:pt x="619" y="438"/>
                </a:lnTo>
                <a:lnTo>
                  <a:pt x="615" y="448"/>
                </a:lnTo>
                <a:lnTo>
                  <a:pt x="612" y="457"/>
                </a:lnTo>
                <a:lnTo>
                  <a:pt x="607" y="467"/>
                </a:lnTo>
                <a:lnTo>
                  <a:pt x="601" y="475"/>
                </a:lnTo>
                <a:lnTo>
                  <a:pt x="592" y="483"/>
                </a:lnTo>
                <a:lnTo>
                  <a:pt x="581" y="487"/>
                </a:lnTo>
                <a:lnTo>
                  <a:pt x="581" y="487"/>
                </a:lnTo>
                <a:lnTo>
                  <a:pt x="563" y="495"/>
                </a:lnTo>
                <a:lnTo>
                  <a:pt x="552" y="501"/>
                </a:lnTo>
                <a:lnTo>
                  <a:pt x="549" y="502"/>
                </a:lnTo>
                <a:lnTo>
                  <a:pt x="545" y="503"/>
                </a:lnTo>
                <a:lnTo>
                  <a:pt x="542" y="502"/>
                </a:lnTo>
                <a:lnTo>
                  <a:pt x="537" y="500"/>
                </a:lnTo>
                <a:lnTo>
                  <a:pt x="537" y="500"/>
                </a:lnTo>
                <a:lnTo>
                  <a:pt x="511" y="486"/>
                </a:lnTo>
                <a:lnTo>
                  <a:pt x="499" y="479"/>
                </a:lnTo>
                <a:lnTo>
                  <a:pt x="499" y="479"/>
                </a:lnTo>
                <a:lnTo>
                  <a:pt x="504" y="495"/>
                </a:lnTo>
                <a:lnTo>
                  <a:pt x="508" y="508"/>
                </a:lnTo>
                <a:lnTo>
                  <a:pt x="509" y="519"/>
                </a:lnTo>
                <a:lnTo>
                  <a:pt x="509" y="519"/>
                </a:lnTo>
                <a:lnTo>
                  <a:pt x="509" y="522"/>
                </a:lnTo>
                <a:lnTo>
                  <a:pt x="508" y="527"/>
                </a:lnTo>
                <a:lnTo>
                  <a:pt x="502" y="537"/>
                </a:lnTo>
                <a:lnTo>
                  <a:pt x="496" y="545"/>
                </a:lnTo>
                <a:lnTo>
                  <a:pt x="493" y="551"/>
                </a:lnTo>
                <a:lnTo>
                  <a:pt x="493" y="551"/>
                </a:lnTo>
                <a:lnTo>
                  <a:pt x="493" y="568"/>
                </a:lnTo>
                <a:lnTo>
                  <a:pt x="495" y="589"/>
                </a:lnTo>
                <a:lnTo>
                  <a:pt x="495" y="589"/>
                </a:lnTo>
                <a:lnTo>
                  <a:pt x="497" y="605"/>
                </a:lnTo>
                <a:lnTo>
                  <a:pt x="497" y="613"/>
                </a:lnTo>
                <a:lnTo>
                  <a:pt x="497" y="613"/>
                </a:lnTo>
                <a:lnTo>
                  <a:pt x="502" y="629"/>
                </a:lnTo>
                <a:lnTo>
                  <a:pt x="514" y="666"/>
                </a:lnTo>
                <a:lnTo>
                  <a:pt x="525" y="707"/>
                </a:lnTo>
                <a:lnTo>
                  <a:pt x="528" y="725"/>
                </a:lnTo>
                <a:lnTo>
                  <a:pt x="530" y="740"/>
                </a:lnTo>
                <a:lnTo>
                  <a:pt x="530" y="740"/>
                </a:lnTo>
                <a:lnTo>
                  <a:pt x="531" y="755"/>
                </a:lnTo>
                <a:lnTo>
                  <a:pt x="532" y="767"/>
                </a:lnTo>
                <a:lnTo>
                  <a:pt x="533" y="777"/>
                </a:lnTo>
                <a:lnTo>
                  <a:pt x="532" y="790"/>
                </a:lnTo>
                <a:lnTo>
                  <a:pt x="532" y="790"/>
                </a:lnTo>
                <a:lnTo>
                  <a:pt x="528" y="827"/>
                </a:lnTo>
                <a:lnTo>
                  <a:pt x="526" y="859"/>
                </a:lnTo>
                <a:lnTo>
                  <a:pt x="526" y="859"/>
                </a:lnTo>
                <a:lnTo>
                  <a:pt x="526" y="866"/>
                </a:lnTo>
                <a:lnTo>
                  <a:pt x="528" y="875"/>
                </a:lnTo>
                <a:lnTo>
                  <a:pt x="534" y="894"/>
                </a:lnTo>
                <a:lnTo>
                  <a:pt x="542" y="913"/>
                </a:lnTo>
                <a:lnTo>
                  <a:pt x="546" y="929"/>
                </a:lnTo>
                <a:lnTo>
                  <a:pt x="546" y="929"/>
                </a:lnTo>
                <a:lnTo>
                  <a:pt x="560" y="969"/>
                </a:lnTo>
                <a:lnTo>
                  <a:pt x="568" y="994"/>
                </a:lnTo>
                <a:lnTo>
                  <a:pt x="572" y="1006"/>
                </a:lnTo>
                <a:lnTo>
                  <a:pt x="573" y="1017"/>
                </a:lnTo>
                <a:lnTo>
                  <a:pt x="573" y="1017"/>
                </a:lnTo>
                <a:lnTo>
                  <a:pt x="584" y="1084"/>
                </a:lnTo>
                <a:lnTo>
                  <a:pt x="602" y="1087"/>
                </a:lnTo>
                <a:lnTo>
                  <a:pt x="602" y="1087"/>
                </a:lnTo>
                <a:lnTo>
                  <a:pt x="615" y="1108"/>
                </a:lnTo>
                <a:lnTo>
                  <a:pt x="625" y="1123"/>
                </a:lnTo>
                <a:lnTo>
                  <a:pt x="627" y="1129"/>
                </a:lnTo>
                <a:lnTo>
                  <a:pt x="627" y="1133"/>
                </a:lnTo>
                <a:lnTo>
                  <a:pt x="627" y="1133"/>
                </a:lnTo>
                <a:lnTo>
                  <a:pt x="621" y="1142"/>
                </a:lnTo>
                <a:lnTo>
                  <a:pt x="619" y="1145"/>
                </a:lnTo>
                <a:lnTo>
                  <a:pt x="616" y="1145"/>
                </a:lnTo>
                <a:lnTo>
                  <a:pt x="616" y="1145"/>
                </a:lnTo>
                <a:lnTo>
                  <a:pt x="609" y="1146"/>
                </a:lnTo>
                <a:lnTo>
                  <a:pt x="593" y="1149"/>
                </a:lnTo>
                <a:lnTo>
                  <a:pt x="572" y="1151"/>
                </a:lnTo>
                <a:lnTo>
                  <a:pt x="572" y="1151"/>
                </a:lnTo>
                <a:lnTo>
                  <a:pt x="581" y="1174"/>
                </a:lnTo>
                <a:lnTo>
                  <a:pt x="587" y="1190"/>
                </a:lnTo>
                <a:lnTo>
                  <a:pt x="590" y="1196"/>
                </a:lnTo>
                <a:lnTo>
                  <a:pt x="590" y="1199"/>
                </a:lnTo>
                <a:lnTo>
                  <a:pt x="590" y="1199"/>
                </a:lnTo>
                <a:lnTo>
                  <a:pt x="591" y="1203"/>
                </a:lnTo>
                <a:lnTo>
                  <a:pt x="592" y="1212"/>
                </a:lnTo>
                <a:lnTo>
                  <a:pt x="600" y="1233"/>
                </a:lnTo>
                <a:lnTo>
                  <a:pt x="603" y="1247"/>
                </a:lnTo>
                <a:lnTo>
                  <a:pt x="606" y="1257"/>
                </a:lnTo>
                <a:lnTo>
                  <a:pt x="606" y="1268"/>
                </a:lnTo>
                <a:lnTo>
                  <a:pt x="606" y="1272"/>
                </a:lnTo>
                <a:lnTo>
                  <a:pt x="604" y="1275"/>
                </a:lnTo>
                <a:lnTo>
                  <a:pt x="604" y="1275"/>
                </a:lnTo>
                <a:lnTo>
                  <a:pt x="602" y="1280"/>
                </a:lnTo>
                <a:lnTo>
                  <a:pt x="601" y="1285"/>
                </a:lnTo>
                <a:lnTo>
                  <a:pt x="600" y="1292"/>
                </a:lnTo>
                <a:lnTo>
                  <a:pt x="598" y="1294"/>
                </a:lnTo>
                <a:lnTo>
                  <a:pt x="596" y="1296"/>
                </a:lnTo>
                <a:lnTo>
                  <a:pt x="592" y="1296"/>
                </a:lnTo>
                <a:lnTo>
                  <a:pt x="586" y="1296"/>
                </a:lnTo>
                <a:lnTo>
                  <a:pt x="586" y="1296"/>
                </a:lnTo>
                <a:lnTo>
                  <a:pt x="571" y="1296"/>
                </a:lnTo>
                <a:lnTo>
                  <a:pt x="554" y="1297"/>
                </a:lnTo>
                <a:lnTo>
                  <a:pt x="540" y="1298"/>
                </a:lnTo>
                <a:lnTo>
                  <a:pt x="530" y="1298"/>
                </a:lnTo>
                <a:lnTo>
                  <a:pt x="530" y="1298"/>
                </a:lnTo>
                <a:lnTo>
                  <a:pt x="526" y="1297"/>
                </a:lnTo>
                <a:lnTo>
                  <a:pt x="519" y="1294"/>
                </a:lnTo>
                <a:lnTo>
                  <a:pt x="503" y="1285"/>
                </a:lnTo>
                <a:lnTo>
                  <a:pt x="487" y="1275"/>
                </a:lnTo>
                <a:lnTo>
                  <a:pt x="481" y="1271"/>
                </a:lnTo>
                <a:lnTo>
                  <a:pt x="479" y="1267"/>
                </a:lnTo>
                <a:lnTo>
                  <a:pt x="479" y="1267"/>
                </a:lnTo>
                <a:lnTo>
                  <a:pt x="476" y="1263"/>
                </a:lnTo>
                <a:lnTo>
                  <a:pt x="475" y="1259"/>
                </a:lnTo>
                <a:lnTo>
                  <a:pt x="475" y="1248"/>
                </a:lnTo>
                <a:lnTo>
                  <a:pt x="476" y="1242"/>
                </a:lnTo>
                <a:lnTo>
                  <a:pt x="479" y="1236"/>
                </a:lnTo>
                <a:lnTo>
                  <a:pt x="481" y="1231"/>
                </a:lnTo>
                <a:lnTo>
                  <a:pt x="485" y="1226"/>
                </a:lnTo>
                <a:lnTo>
                  <a:pt x="485" y="1226"/>
                </a:lnTo>
                <a:lnTo>
                  <a:pt x="492" y="1216"/>
                </a:lnTo>
                <a:lnTo>
                  <a:pt x="499" y="1205"/>
                </a:lnTo>
                <a:lnTo>
                  <a:pt x="505" y="1197"/>
                </a:lnTo>
                <a:lnTo>
                  <a:pt x="508" y="1191"/>
                </a:lnTo>
                <a:lnTo>
                  <a:pt x="508" y="1191"/>
                </a:lnTo>
                <a:lnTo>
                  <a:pt x="510" y="1170"/>
                </a:lnTo>
                <a:lnTo>
                  <a:pt x="511" y="1154"/>
                </a:lnTo>
                <a:lnTo>
                  <a:pt x="511" y="1154"/>
                </a:lnTo>
                <a:lnTo>
                  <a:pt x="509" y="1156"/>
                </a:lnTo>
                <a:lnTo>
                  <a:pt x="505" y="1157"/>
                </a:lnTo>
                <a:lnTo>
                  <a:pt x="501" y="1156"/>
                </a:lnTo>
                <a:lnTo>
                  <a:pt x="501" y="1156"/>
                </a:lnTo>
                <a:lnTo>
                  <a:pt x="496" y="1152"/>
                </a:lnTo>
                <a:lnTo>
                  <a:pt x="490" y="1149"/>
                </a:lnTo>
                <a:lnTo>
                  <a:pt x="485" y="1144"/>
                </a:lnTo>
                <a:lnTo>
                  <a:pt x="460" y="1144"/>
                </a:lnTo>
                <a:lnTo>
                  <a:pt x="456" y="1158"/>
                </a:lnTo>
                <a:lnTo>
                  <a:pt x="437" y="1170"/>
                </a:lnTo>
                <a:lnTo>
                  <a:pt x="460" y="1415"/>
                </a:lnTo>
                <a:lnTo>
                  <a:pt x="460" y="1415"/>
                </a:lnTo>
                <a:lnTo>
                  <a:pt x="460" y="1419"/>
                </a:lnTo>
                <a:lnTo>
                  <a:pt x="458" y="1428"/>
                </a:lnTo>
                <a:lnTo>
                  <a:pt x="457" y="1432"/>
                </a:lnTo>
                <a:lnTo>
                  <a:pt x="455" y="1437"/>
                </a:lnTo>
                <a:lnTo>
                  <a:pt x="451" y="1441"/>
                </a:lnTo>
                <a:lnTo>
                  <a:pt x="445" y="1443"/>
                </a:lnTo>
                <a:lnTo>
                  <a:pt x="445" y="1443"/>
                </a:lnTo>
                <a:lnTo>
                  <a:pt x="439" y="1443"/>
                </a:lnTo>
                <a:lnTo>
                  <a:pt x="434" y="1442"/>
                </a:lnTo>
                <a:lnTo>
                  <a:pt x="429" y="1440"/>
                </a:lnTo>
                <a:lnTo>
                  <a:pt x="425" y="1436"/>
                </a:lnTo>
                <a:lnTo>
                  <a:pt x="419" y="1429"/>
                </a:lnTo>
                <a:lnTo>
                  <a:pt x="416" y="1426"/>
                </a:lnTo>
                <a:lnTo>
                  <a:pt x="416" y="1426"/>
                </a:lnTo>
                <a:lnTo>
                  <a:pt x="415" y="1428"/>
                </a:lnTo>
                <a:lnTo>
                  <a:pt x="414" y="1428"/>
                </a:lnTo>
                <a:lnTo>
                  <a:pt x="410" y="1424"/>
                </a:lnTo>
                <a:lnTo>
                  <a:pt x="410" y="1424"/>
                </a:lnTo>
                <a:lnTo>
                  <a:pt x="408" y="1413"/>
                </a:lnTo>
                <a:lnTo>
                  <a:pt x="404" y="1390"/>
                </a:lnTo>
                <a:lnTo>
                  <a:pt x="393" y="1320"/>
                </a:lnTo>
                <a:lnTo>
                  <a:pt x="380" y="1222"/>
                </a:lnTo>
                <a:lnTo>
                  <a:pt x="357" y="1191"/>
                </a:lnTo>
                <a:lnTo>
                  <a:pt x="349" y="1139"/>
                </a:lnTo>
                <a:lnTo>
                  <a:pt x="322" y="1139"/>
                </a:lnTo>
                <a:lnTo>
                  <a:pt x="322" y="1139"/>
                </a:lnTo>
                <a:lnTo>
                  <a:pt x="317" y="1157"/>
                </a:lnTo>
                <a:lnTo>
                  <a:pt x="312" y="1170"/>
                </a:lnTo>
                <a:lnTo>
                  <a:pt x="310" y="1175"/>
                </a:lnTo>
                <a:lnTo>
                  <a:pt x="308" y="1179"/>
                </a:lnTo>
                <a:lnTo>
                  <a:pt x="308" y="1179"/>
                </a:lnTo>
                <a:lnTo>
                  <a:pt x="299" y="1185"/>
                </a:lnTo>
                <a:lnTo>
                  <a:pt x="297" y="1186"/>
                </a:lnTo>
                <a:lnTo>
                  <a:pt x="296" y="1185"/>
                </a:lnTo>
                <a:lnTo>
                  <a:pt x="296" y="1185"/>
                </a:lnTo>
                <a:lnTo>
                  <a:pt x="291" y="1177"/>
                </a:lnTo>
                <a:lnTo>
                  <a:pt x="283" y="1161"/>
                </a:lnTo>
                <a:lnTo>
                  <a:pt x="274" y="1139"/>
                </a:lnTo>
                <a:lnTo>
                  <a:pt x="268" y="1121"/>
                </a:lnTo>
                <a:lnTo>
                  <a:pt x="267" y="1156"/>
                </a:lnTo>
                <a:lnTo>
                  <a:pt x="259" y="1160"/>
                </a:lnTo>
                <a:lnTo>
                  <a:pt x="262" y="1220"/>
                </a:lnTo>
                <a:lnTo>
                  <a:pt x="262" y="1220"/>
                </a:lnTo>
                <a:lnTo>
                  <a:pt x="264" y="1236"/>
                </a:lnTo>
                <a:lnTo>
                  <a:pt x="267" y="1257"/>
                </a:lnTo>
                <a:lnTo>
                  <a:pt x="267" y="1257"/>
                </a:lnTo>
                <a:lnTo>
                  <a:pt x="264" y="1283"/>
                </a:lnTo>
                <a:lnTo>
                  <a:pt x="259" y="1310"/>
                </a:lnTo>
                <a:lnTo>
                  <a:pt x="259" y="1310"/>
                </a:lnTo>
                <a:lnTo>
                  <a:pt x="259" y="1319"/>
                </a:lnTo>
                <a:lnTo>
                  <a:pt x="259" y="1325"/>
                </a:lnTo>
                <a:lnTo>
                  <a:pt x="258" y="1326"/>
                </a:lnTo>
                <a:lnTo>
                  <a:pt x="257" y="1329"/>
                </a:lnTo>
                <a:lnTo>
                  <a:pt x="255" y="1330"/>
                </a:lnTo>
                <a:lnTo>
                  <a:pt x="250" y="1331"/>
                </a:lnTo>
                <a:lnTo>
                  <a:pt x="250" y="1331"/>
                </a:lnTo>
                <a:lnTo>
                  <a:pt x="236" y="1335"/>
                </a:lnTo>
                <a:lnTo>
                  <a:pt x="222" y="1337"/>
                </a:lnTo>
                <a:lnTo>
                  <a:pt x="207" y="1338"/>
                </a:lnTo>
                <a:lnTo>
                  <a:pt x="201" y="1337"/>
                </a:lnTo>
                <a:lnTo>
                  <a:pt x="198" y="1336"/>
                </a:lnTo>
                <a:lnTo>
                  <a:pt x="198" y="1336"/>
                </a:lnTo>
                <a:lnTo>
                  <a:pt x="191" y="1331"/>
                </a:lnTo>
                <a:lnTo>
                  <a:pt x="181" y="1326"/>
                </a:lnTo>
                <a:lnTo>
                  <a:pt x="177" y="1323"/>
                </a:lnTo>
                <a:lnTo>
                  <a:pt x="175" y="1319"/>
                </a:lnTo>
                <a:lnTo>
                  <a:pt x="174" y="1313"/>
                </a:lnTo>
                <a:lnTo>
                  <a:pt x="175" y="1307"/>
                </a:lnTo>
                <a:lnTo>
                  <a:pt x="175" y="1307"/>
                </a:lnTo>
                <a:lnTo>
                  <a:pt x="180" y="1294"/>
                </a:lnTo>
                <a:lnTo>
                  <a:pt x="185" y="1283"/>
                </a:lnTo>
                <a:lnTo>
                  <a:pt x="188" y="1274"/>
                </a:lnTo>
                <a:lnTo>
                  <a:pt x="189" y="1267"/>
                </a:lnTo>
                <a:lnTo>
                  <a:pt x="189" y="1267"/>
                </a:lnTo>
                <a:lnTo>
                  <a:pt x="193" y="1248"/>
                </a:lnTo>
                <a:lnTo>
                  <a:pt x="194" y="1236"/>
                </a:lnTo>
                <a:lnTo>
                  <a:pt x="194" y="1224"/>
                </a:lnTo>
                <a:lnTo>
                  <a:pt x="194" y="1224"/>
                </a:lnTo>
                <a:lnTo>
                  <a:pt x="193" y="1193"/>
                </a:lnTo>
                <a:lnTo>
                  <a:pt x="193" y="1179"/>
                </a:lnTo>
                <a:lnTo>
                  <a:pt x="194" y="1170"/>
                </a:lnTo>
                <a:lnTo>
                  <a:pt x="194" y="1170"/>
                </a:lnTo>
                <a:lnTo>
                  <a:pt x="194" y="1163"/>
                </a:lnTo>
                <a:lnTo>
                  <a:pt x="194" y="1152"/>
                </a:lnTo>
                <a:lnTo>
                  <a:pt x="194" y="1139"/>
                </a:lnTo>
                <a:lnTo>
                  <a:pt x="183" y="1135"/>
                </a:lnTo>
                <a:lnTo>
                  <a:pt x="183" y="1135"/>
                </a:lnTo>
                <a:lnTo>
                  <a:pt x="187" y="1103"/>
                </a:lnTo>
                <a:lnTo>
                  <a:pt x="189" y="1078"/>
                </a:lnTo>
                <a:lnTo>
                  <a:pt x="189" y="1059"/>
                </a:lnTo>
                <a:lnTo>
                  <a:pt x="189" y="1059"/>
                </a:lnTo>
                <a:lnTo>
                  <a:pt x="191" y="1047"/>
                </a:lnTo>
                <a:lnTo>
                  <a:pt x="192" y="1035"/>
                </a:lnTo>
                <a:lnTo>
                  <a:pt x="194" y="1023"/>
                </a:lnTo>
                <a:lnTo>
                  <a:pt x="157" y="1028"/>
                </a:lnTo>
                <a:lnTo>
                  <a:pt x="157" y="1028"/>
                </a:lnTo>
                <a:lnTo>
                  <a:pt x="154" y="1028"/>
                </a:lnTo>
                <a:lnTo>
                  <a:pt x="151" y="1028"/>
                </a:lnTo>
                <a:lnTo>
                  <a:pt x="147" y="1027"/>
                </a:lnTo>
                <a:lnTo>
                  <a:pt x="145" y="1026"/>
                </a:lnTo>
                <a:lnTo>
                  <a:pt x="142" y="1022"/>
                </a:lnTo>
                <a:lnTo>
                  <a:pt x="140" y="1017"/>
                </a:lnTo>
                <a:lnTo>
                  <a:pt x="140" y="1017"/>
                </a:lnTo>
                <a:lnTo>
                  <a:pt x="136" y="1000"/>
                </a:lnTo>
                <a:lnTo>
                  <a:pt x="133" y="977"/>
                </a:lnTo>
                <a:lnTo>
                  <a:pt x="130" y="947"/>
                </a:lnTo>
                <a:lnTo>
                  <a:pt x="130" y="947"/>
                </a:lnTo>
                <a:lnTo>
                  <a:pt x="134" y="942"/>
                </a:lnTo>
                <a:lnTo>
                  <a:pt x="138" y="939"/>
                </a:lnTo>
                <a:lnTo>
                  <a:pt x="142" y="935"/>
                </a:lnTo>
                <a:lnTo>
                  <a:pt x="142" y="935"/>
                </a:lnTo>
                <a:lnTo>
                  <a:pt x="156" y="932"/>
                </a:lnTo>
                <a:lnTo>
                  <a:pt x="176" y="926"/>
                </a:lnTo>
                <a:lnTo>
                  <a:pt x="204" y="918"/>
                </a:lnTo>
                <a:lnTo>
                  <a:pt x="204" y="918"/>
                </a:lnTo>
                <a:lnTo>
                  <a:pt x="205" y="875"/>
                </a:lnTo>
                <a:lnTo>
                  <a:pt x="205" y="845"/>
                </a:lnTo>
                <a:lnTo>
                  <a:pt x="205" y="834"/>
                </a:lnTo>
                <a:lnTo>
                  <a:pt x="204" y="830"/>
                </a:lnTo>
                <a:lnTo>
                  <a:pt x="204" y="830"/>
                </a:lnTo>
                <a:lnTo>
                  <a:pt x="203" y="827"/>
                </a:lnTo>
                <a:lnTo>
                  <a:pt x="198" y="819"/>
                </a:lnTo>
                <a:lnTo>
                  <a:pt x="181" y="787"/>
                </a:lnTo>
                <a:lnTo>
                  <a:pt x="181" y="787"/>
                </a:lnTo>
                <a:lnTo>
                  <a:pt x="171" y="766"/>
                </a:lnTo>
                <a:lnTo>
                  <a:pt x="164" y="752"/>
                </a:lnTo>
                <a:lnTo>
                  <a:pt x="160" y="737"/>
                </a:lnTo>
                <a:lnTo>
                  <a:pt x="159" y="723"/>
                </a:lnTo>
                <a:lnTo>
                  <a:pt x="159" y="723"/>
                </a:lnTo>
                <a:lnTo>
                  <a:pt x="158" y="685"/>
                </a:lnTo>
                <a:lnTo>
                  <a:pt x="158" y="669"/>
                </a:lnTo>
                <a:lnTo>
                  <a:pt x="159" y="661"/>
                </a:lnTo>
                <a:lnTo>
                  <a:pt x="160" y="656"/>
                </a:lnTo>
                <a:lnTo>
                  <a:pt x="160" y="656"/>
                </a:lnTo>
                <a:lnTo>
                  <a:pt x="166" y="649"/>
                </a:lnTo>
                <a:lnTo>
                  <a:pt x="174" y="642"/>
                </a:lnTo>
                <a:lnTo>
                  <a:pt x="180" y="637"/>
                </a:lnTo>
                <a:lnTo>
                  <a:pt x="181" y="634"/>
                </a:lnTo>
                <a:lnTo>
                  <a:pt x="181" y="634"/>
                </a:lnTo>
                <a:lnTo>
                  <a:pt x="186" y="599"/>
                </a:lnTo>
                <a:lnTo>
                  <a:pt x="157" y="603"/>
                </a:lnTo>
                <a:lnTo>
                  <a:pt x="157" y="603"/>
                </a:lnTo>
                <a:lnTo>
                  <a:pt x="151" y="601"/>
                </a:lnTo>
                <a:lnTo>
                  <a:pt x="147" y="599"/>
                </a:lnTo>
                <a:lnTo>
                  <a:pt x="145" y="595"/>
                </a:lnTo>
                <a:lnTo>
                  <a:pt x="145" y="595"/>
                </a:lnTo>
                <a:lnTo>
                  <a:pt x="136" y="566"/>
                </a:lnTo>
                <a:lnTo>
                  <a:pt x="130" y="541"/>
                </a:lnTo>
                <a:lnTo>
                  <a:pt x="130" y="541"/>
                </a:lnTo>
                <a:lnTo>
                  <a:pt x="125" y="539"/>
                </a:lnTo>
                <a:lnTo>
                  <a:pt x="113" y="536"/>
                </a:lnTo>
                <a:lnTo>
                  <a:pt x="107" y="533"/>
                </a:lnTo>
                <a:lnTo>
                  <a:pt x="101" y="530"/>
                </a:lnTo>
                <a:lnTo>
                  <a:pt x="95" y="525"/>
                </a:lnTo>
                <a:lnTo>
                  <a:pt x="93" y="520"/>
                </a:lnTo>
                <a:lnTo>
                  <a:pt x="93" y="520"/>
                </a:lnTo>
                <a:lnTo>
                  <a:pt x="87" y="507"/>
                </a:lnTo>
                <a:lnTo>
                  <a:pt x="81" y="497"/>
                </a:lnTo>
                <a:lnTo>
                  <a:pt x="81" y="497"/>
                </a:lnTo>
                <a:lnTo>
                  <a:pt x="70" y="487"/>
                </a:lnTo>
                <a:lnTo>
                  <a:pt x="65" y="480"/>
                </a:lnTo>
                <a:lnTo>
                  <a:pt x="60" y="471"/>
                </a:lnTo>
                <a:lnTo>
                  <a:pt x="60" y="471"/>
                </a:lnTo>
                <a:lnTo>
                  <a:pt x="57" y="461"/>
                </a:lnTo>
                <a:lnTo>
                  <a:pt x="56" y="454"/>
                </a:lnTo>
                <a:lnTo>
                  <a:pt x="53" y="440"/>
                </a:lnTo>
                <a:lnTo>
                  <a:pt x="53" y="440"/>
                </a:lnTo>
                <a:lnTo>
                  <a:pt x="51" y="431"/>
                </a:lnTo>
                <a:lnTo>
                  <a:pt x="47" y="421"/>
                </a:lnTo>
                <a:lnTo>
                  <a:pt x="41" y="411"/>
                </a:lnTo>
                <a:lnTo>
                  <a:pt x="12" y="413"/>
                </a:lnTo>
                <a:lnTo>
                  <a:pt x="12" y="413"/>
                </a:lnTo>
                <a:lnTo>
                  <a:pt x="11" y="413"/>
                </a:lnTo>
                <a:lnTo>
                  <a:pt x="6" y="411"/>
                </a:lnTo>
                <a:lnTo>
                  <a:pt x="2" y="408"/>
                </a:lnTo>
                <a:lnTo>
                  <a:pt x="0" y="405"/>
                </a:lnTo>
                <a:lnTo>
                  <a:pt x="0" y="403"/>
                </a:lnTo>
                <a:lnTo>
                  <a:pt x="0" y="403"/>
                </a:lnTo>
                <a:lnTo>
                  <a:pt x="0" y="399"/>
                </a:lnTo>
                <a:lnTo>
                  <a:pt x="2" y="396"/>
                </a:lnTo>
                <a:lnTo>
                  <a:pt x="6" y="391"/>
                </a:lnTo>
                <a:lnTo>
                  <a:pt x="12" y="386"/>
                </a:lnTo>
                <a:lnTo>
                  <a:pt x="39" y="384"/>
                </a:lnTo>
                <a:lnTo>
                  <a:pt x="39" y="384"/>
                </a:lnTo>
                <a:lnTo>
                  <a:pt x="40" y="378"/>
                </a:lnTo>
                <a:lnTo>
                  <a:pt x="41" y="372"/>
                </a:lnTo>
                <a:lnTo>
                  <a:pt x="43" y="366"/>
                </a:lnTo>
                <a:lnTo>
                  <a:pt x="43" y="366"/>
                </a:lnTo>
                <a:lnTo>
                  <a:pt x="47" y="361"/>
                </a:lnTo>
                <a:lnTo>
                  <a:pt x="53" y="356"/>
                </a:lnTo>
                <a:lnTo>
                  <a:pt x="66" y="349"/>
                </a:lnTo>
                <a:lnTo>
                  <a:pt x="66" y="349"/>
                </a:lnTo>
                <a:lnTo>
                  <a:pt x="71" y="348"/>
                </a:lnTo>
                <a:lnTo>
                  <a:pt x="78" y="346"/>
                </a:lnTo>
                <a:lnTo>
                  <a:pt x="87" y="345"/>
                </a:lnTo>
                <a:lnTo>
                  <a:pt x="87" y="345"/>
                </a:lnTo>
                <a:lnTo>
                  <a:pt x="88" y="345"/>
                </a:lnTo>
                <a:lnTo>
                  <a:pt x="89" y="348"/>
                </a:lnTo>
                <a:lnTo>
                  <a:pt x="94" y="352"/>
                </a:lnTo>
                <a:lnTo>
                  <a:pt x="101" y="362"/>
                </a:lnTo>
                <a:lnTo>
                  <a:pt x="101" y="362"/>
                </a:lnTo>
                <a:lnTo>
                  <a:pt x="111" y="376"/>
                </a:lnTo>
                <a:lnTo>
                  <a:pt x="124" y="392"/>
                </a:lnTo>
                <a:lnTo>
                  <a:pt x="124" y="392"/>
                </a:lnTo>
                <a:lnTo>
                  <a:pt x="142" y="370"/>
                </a:lnTo>
                <a:lnTo>
                  <a:pt x="156" y="355"/>
                </a:lnTo>
                <a:lnTo>
                  <a:pt x="159" y="349"/>
                </a:lnTo>
                <a:lnTo>
                  <a:pt x="160" y="345"/>
                </a:lnTo>
                <a:lnTo>
                  <a:pt x="160" y="345"/>
                </a:lnTo>
                <a:lnTo>
                  <a:pt x="162" y="341"/>
                </a:lnTo>
                <a:lnTo>
                  <a:pt x="163" y="337"/>
                </a:lnTo>
                <a:lnTo>
                  <a:pt x="166" y="328"/>
                </a:lnTo>
                <a:lnTo>
                  <a:pt x="166" y="328"/>
                </a:lnTo>
                <a:lnTo>
                  <a:pt x="174" y="316"/>
                </a:lnTo>
                <a:lnTo>
                  <a:pt x="179" y="308"/>
                </a:lnTo>
                <a:lnTo>
                  <a:pt x="181" y="305"/>
                </a:lnTo>
                <a:lnTo>
                  <a:pt x="183" y="304"/>
                </a:lnTo>
                <a:lnTo>
                  <a:pt x="183" y="304"/>
                </a:lnTo>
                <a:lnTo>
                  <a:pt x="193" y="300"/>
                </a:lnTo>
                <a:lnTo>
                  <a:pt x="197" y="299"/>
                </a:lnTo>
                <a:lnTo>
                  <a:pt x="198" y="298"/>
                </a:lnTo>
                <a:lnTo>
                  <a:pt x="198" y="298"/>
                </a:lnTo>
                <a:lnTo>
                  <a:pt x="194" y="2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22">
            <a:extLst>
              <a:ext uri="{FF2B5EF4-FFF2-40B4-BE49-F238E27FC236}">
                <a16:creationId xmlns:a16="http://schemas.microsoft.com/office/drawing/2014/main" id="{7BD08367-A545-4332-9400-22E5C9E82E4B}"/>
              </a:ext>
            </a:extLst>
          </p:cNvPr>
          <p:cNvSpPr>
            <a:spLocks noEditPoints="1"/>
          </p:cNvSpPr>
          <p:nvPr/>
        </p:nvSpPr>
        <p:spPr bwMode="auto">
          <a:xfrm>
            <a:off x="2805988" y="747828"/>
            <a:ext cx="669419" cy="1776580"/>
          </a:xfrm>
          <a:custGeom>
            <a:avLst/>
            <a:gdLst>
              <a:gd name="T0" fmla="*/ 231 w 575"/>
              <a:gd name="T1" fmla="*/ 4 h 1526"/>
              <a:gd name="T2" fmla="*/ 184 w 575"/>
              <a:gd name="T3" fmla="*/ 51 h 1526"/>
              <a:gd name="T4" fmla="*/ 177 w 575"/>
              <a:gd name="T5" fmla="*/ 148 h 1526"/>
              <a:gd name="T6" fmla="*/ 117 w 575"/>
              <a:gd name="T7" fmla="*/ 205 h 1526"/>
              <a:gd name="T8" fmla="*/ 43 w 575"/>
              <a:gd name="T9" fmla="*/ 355 h 1526"/>
              <a:gd name="T10" fmla="*/ 4 w 575"/>
              <a:gd name="T11" fmla="*/ 466 h 1526"/>
              <a:gd name="T12" fmla="*/ 0 w 575"/>
              <a:gd name="T13" fmla="*/ 531 h 1526"/>
              <a:gd name="T14" fmla="*/ 15 w 575"/>
              <a:gd name="T15" fmla="*/ 580 h 1526"/>
              <a:gd name="T16" fmla="*/ 63 w 575"/>
              <a:gd name="T17" fmla="*/ 576 h 1526"/>
              <a:gd name="T18" fmla="*/ 76 w 575"/>
              <a:gd name="T19" fmla="*/ 572 h 1526"/>
              <a:gd name="T20" fmla="*/ 31 w 575"/>
              <a:gd name="T21" fmla="*/ 616 h 1526"/>
              <a:gd name="T22" fmla="*/ 35 w 575"/>
              <a:gd name="T23" fmla="*/ 628 h 1526"/>
              <a:gd name="T24" fmla="*/ 80 w 575"/>
              <a:gd name="T25" fmla="*/ 617 h 1526"/>
              <a:gd name="T26" fmla="*/ 93 w 575"/>
              <a:gd name="T27" fmla="*/ 697 h 1526"/>
              <a:gd name="T28" fmla="*/ 97 w 575"/>
              <a:gd name="T29" fmla="*/ 923 h 1526"/>
              <a:gd name="T30" fmla="*/ 74 w 575"/>
              <a:gd name="T31" fmla="*/ 987 h 1526"/>
              <a:gd name="T32" fmla="*/ 31 w 575"/>
              <a:gd name="T33" fmla="*/ 1025 h 1526"/>
              <a:gd name="T34" fmla="*/ 64 w 575"/>
              <a:gd name="T35" fmla="*/ 1060 h 1526"/>
              <a:gd name="T36" fmla="*/ 122 w 575"/>
              <a:gd name="T37" fmla="*/ 1097 h 1526"/>
              <a:gd name="T38" fmla="*/ 92 w 575"/>
              <a:gd name="T39" fmla="*/ 1098 h 1526"/>
              <a:gd name="T40" fmla="*/ 131 w 575"/>
              <a:gd name="T41" fmla="*/ 1145 h 1526"/>
              <a:gd name="T42" fmla="*/ 145 w 575"/>
              <a:gd name="T43" fmla="*/ 1171 h 1526"/>
              <a:gd name="T44" fmla="*/ 172 w 575"/>
              <a:gd name="T45" fmla="*/ 1195 h 1526"/>
              <a:gd name="T46" fmla="*/ 186 w 575"/>
              <a:gd name="T47" fmla="*/ 1215 h 1526"/>
              <a:gd name="T48" fmla="*/ 203 w 575"/>
              <a:gd name="T49" fmla="*/ 1400 h 1526"/>
              <a:gd name="T50" fmla="*/ 237 w 575"/>
              <a:gd name="T51" fmla="*/ 1376 h 1526"/>
              <a:gd name="T52" fmla="*/ 272 w 575"/>
              <a:gd name="T53" fmla="*/ 1506 h 1526"/>
              <a:gd name="T54" fmla="*/ 309 w 575"/>
              <a:gd name="T55" fmla="*/ 1509 h 1526"/>
              <a:gd name="T56" fmla="*/ 365 w 575"/>
              <a:gd name="T57" fmla="*/ 1358 h 1526"/>
              <a:gd name="T58" fmla="*/ 403 w 575"/>
              <a:gd name="T59" fmla="*/ 1269 h 1526"/>
              <a:gd name="T60" fmla="*/ 402 w 575"/>
              <a:gd name="T61" fmla="*/ 1230 h 1526"/>
              <a:gd name="T62" fmla="*/ 398 w 575"/>
              <a:gd name="T63" fmla="*/ 1043 h 1526"/>
              <a:gd name="T64" fmla="*/ 392 w 575"/>
              <a:gd name="T65" fmla="*/ 960 h 1526"/>
              <a:gd name="T66" fmla="*/ 402 w 575"/>
              <a:gd name="T67" fmla="*/ 876 h 1526"/>
              <a:gd name="T68" fmla="*/ 441 w 575"/>
              <a:gd name="T69" fmla="*/ 855 h 1526"/>
              <a:gd name="T70" fmla="*/ 477 w 575"/>
              <a:gd name="T71" fmla="*/ 617 h 1526"/>
              <a:gd name="T72" fmla="*/ 476 w 575"/>
              <a:gd name="T73" fmla="*/ 576 h 1526"/>
              <a:gd name="T74" fmla="*/ 508 w 575"/>
              <a:gd name="T75" fmla="*/ 596 h 1526"/>
              <a:gd name="T76" fmla="*/ 554 w 575"/>
              <a:gd name="T77" fmla="*/ 628 h 1526"/>
              <a:gd name="T78" fmla="*/ 512 w 575"/>
              <a:gd name="T79" fmla="*/ 581 h 1526"/>
              <a:gd name="T80" fmla="*/ 546 w 575"/>
              <a:gd name="T81" fmla="*/ 589 h 1526"/>
              <a:gd name="T82" fmla="*/ 570 w 575"/>
              <a:gd name="T83" fmla="*/ 552 h 1526"/>
              <a:gd name="T84" fmla="*/ 560 w 575"/>
              <a:gd name="T85" fmla="*/ 494 h 1526"/>
              <a:gd name="T86" fmla="*/ 541 w 575"/>
              <a:gd name="T87" fmla="*/ 356 h 1526"/>
              <a:gd name="T88" fmla="*/ 514 w 575"/>
              <a:gd name="T89" fmla="*/ 277 h 1526"/>
              <a:gd name="T90" fmla="*/ 474 w 575"/>
              <a:gd name="T91" fmla="*/ 236 h 1526"/>
              <a:gd name="T92" fmla="*/ 363 w 575"/>
              <a:gd name="T93" fmla="*/ 166 h 1526"/>
              <a:gd name="T94" fmla="*/ 361 w 575"/>
              <a:gd name="T95" fmla="*/ 81 h 1526"/>
              <a:gd name="T96" fmla="*/ 342 w 575"/>
              <a:gd name="T97" fmla="*/ 16 h 1526"/>
              <a:gd name="T98" fmla="*/ 192 w 575"/>
              <a:gd name="T99" fmla="*/ 855 h 1526"/>
              <a:gd name="T100" fmla="*/ 209 w 575"/>
              <a:gd name="T101" fmla="*/ 870 h 1526"/>
              <a:gd name="T102" fmla="*/ 166 w 575"/>
              <a:gd name="T103" fmla="*/ 919 h 1526"/>
              <a:gd name="T104" fmla="*/ 174 w 575"/>
              <a:gd name="T105" fmla="*/ 960 h 1526"/>
              <a:gd name="T106" fmla="*/ 163 w 575"/>
              <a:gd name="T107" fmla="*/ 1022 h 1526"/>
              <a:gd name="T108" fmla="*/ 447 w 575"/>
              <a:gd name="T109" fmla="*/ 448 h 1526"/>
              <a:gd name="T110" fmla="*/ 460 w 575"/>
              <a:gd name="T111" fmla="*/ 508 h 1526"/>
              <a:gd name="T112" fmla="*/ 117 w 575"/>
              <a:gd name="T113" fmla="*/ 466 h 1526"/>
              <a:gd name="T114" fmla="*/ 93 w 575"/>
              <a:gd name="T115" fmla="*/ 504 h 15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75" h="1526">
                <a:moveTo>
                  <a:pt x="294" y="5"/>
                </a:moveTo>
                <a:lnTo>
                  <a:pt x="294" y="5"/>
                </a:lnTo>
                <a:lnTo>
                  <a:pt x="292" y="4"/>
                </a:lnTo>
                <a:lnTo>
                  <a:pt x="289" y="3"/>
                </a:lnTo>
                <a:lnTo>
                  <a:pt x="278" y="0"/>
                </a:lnTo>
                <a:lnTo>
                  <a:pt x="259" y="0"/>
                </a:lnTo>
                <a:lnTo>
                  <a:pt x="259" y="0"/>
                </a:lnTo>
                <a:lnTo>
                  <a:pt x="248" y="2"/>
                </a:lnTo>
                <a:lnTo>
                  <a:pt x="238" y="3"/>
                </a:lnTo>
                <a:lnTo>
                  <a:pt x="231" y="4"/>
                </a:lnTo>
                <a:lnTo>
                  <a:pt x="225" y="6"/>
                </a:lnTo>
                <a:lnTo>
                  <a:pt x="216" y="11"/>
                </a:lnTo>
                <a:lnTo>
                  <a:pt x="210" y="16"/>
                </a:lnTo>
                <a:lnTo>
                  <a:pt x="210" y="16"/>
                </a:lnTo>
                <a:lnTo>
                  <a:pt x="204" y="20"/>
                </a:lnTo>
                <a:lnTo>
                  <a:pt x="199" y="24"/>
                </a:lnTo>
                <a:lnTo>
                  <a:pt x="195" y="31"/>
                </a:lnTo>
                <a:lnTo>
                  <a:pt x="191" y="37"/>
                </a:lnTo>
                <a:lnTo>
                  <a:pt x="191" y="37"/>
                </a:lnTo>
                <a:lnTo>
                  <a:pt x="184" y="51"/>
                </a:lnTo>
                <a:lnTo>
                  <a:pt x="180" y="67"/>
                </a:lnTo>
                <a:lnTo>
                  <a:pt x="180" y="67"/>
                </a:lnTo>
                <a:lnTo>
                  <a:pt x="178" y="79"/>
                </a:lnTo>
                <a:lnTo>
                  <a:pt x="177" y="94"/>
                </a:lnTo>
                <a:lnTo>
                  <a:pt x="177" y="107"/>
                </a:lnTo>
                <a:lnTo>
                  <a:pt x="175" y="114"/>
                </a:lnTo>
                <a:lnTo>
                  <a:pt x="175" y="114"/>
                </a:lnTo>
                <a:lnTo>
                  <a:pt x="175" y="121"/>
                </a:lnTo>
                <a:lnTo>
                  <a:pt x="175" y="132"/>
                </a:lnTo>
                <a:lnTo>
                  <a:pt x="177" y="148"/>
                </a:lnTo>
                <a:lnTo>
                  <a:pt x="177" y="148"/>
                </a:lnTo>
                <a:lnTo>
                  <a:pt x="185" y="164"/>
                </a:lnTo>
                <a:lnTo>
                  <a:pt x="185" y="164"/>
                </a:lnTo>
                <a:lnTo>
                  <a:pt x="175" y="172"/>
                </a:lnTo>
                <a:lnTo>
                  <a:pt x="167" y="178"/>
                </a:lnTo>
                <a:lnTo>
                  <a:pt x="158" y="183"/>
                </a:lnTo>
                <a:lnTo>
                  <a:pt x="158" y="183"/>
                </a:lnTo>
                <a:lnTo>
                  <a:pt x="149" y="186"/>
                </a:lnTo>
                <a:lnTo>
                  <a:pt x="136" y="193"/>
                </a:lnTo>
                <a:lnTo>
                  <a:pt x="117" y="205"/>
                </a:lnTo>
                <a:lnTo>
                  <a:pt x="117" y="205"/>
                </a:lnTo>
                <a:lnTo>
                  <a:pt x="97" y="225"/>
                </a:lnTo>
                <a:lnTo>
                  <a:pt x="85" y="238"/>
                </a:lnTo>
                <a:lnTo>
                  <a:pt x="80" y="243"/>
                </a:lnTo>
                <a:lnTo>
                  <a:pt x="78" y="247"/>
                </a:lnTo>
                <a:lnTo>
                  <a:pt x="78" y="247"/>
                </a:lnTo>
                <a:lnTo>
                  <a:pt x="63" y="298"/>
                </a:lnTo>
                <a:lnTo>
                  <a:pt x="51" y="333"/>
                </a:lnTo>
                <a:lnTo>
                  <a:pt x="46" y="348"/>
                </a:lnTo>
                <a:lnTo>
                  <a:pt x="43" y="355"/>
                </a:lnTo>
                <a:lnTo>
                  <a:pt x="43" y="355"/>
                </a:lnTo>
                <a:lnTo>
                  <a:pt x="40" y="362"/>
                </a:lnTo>
                <a:lnTo>
                  <a:pt x="35" y="373"/>
                </a:lnTo>
                <a:lnTo>
                  <a:pt x="25" y="402"/>
                </a:lnTo>
                <a:lnTo>
                  <a:pt x="15" y="432"/>
                </a:lnTo>
                <a:lnTo>
                  <a:pt x="9" y="449"/>
                </a:lnTo>
                <a:lnTo>
                  <a:pt x="9" y="449"/>
                </a:lnTo>
                <a:lnTo>
                  <a:pt x="5" y="455"/>
                </a:lnTo>
                <a:lnTo>
                  <a:pt x="4" y="461"/>
                </a:lnTo>
                <a:lnTo>
                  <a:pt x="4" y="466"/>
                </a:lnTo>
                <a:lnTo>
                  <a:pt x="4" y="470"/>
                </a:lnTo>
                <a:lnTo>
                  <a:pt x="4" y="470"/>
                </a:lnTo>
                <a:lnTo>
                  <a:pt x="6" y="487"/>
                </a:lnTo>
                <a:lnTo>
                  <a:pt x="6" y="497"/>
                </a:lnTo>
                <a:lnTo>
                  <a:pt x="6" y="501"/>
                </a:lnTo>
                <a:lnTo>
                  <a:pt x="5" y="505"/>
                </a:lnTo>
                <a:lnTo>
                  <a:pt x="5" y="505"/>
                </a:lnTo>
                <a:lnTo>
                  <a:pt x="3" y="513"/>
                </a:lnTo>
                <a:lnTo>
                  <a:pt x="2" y="522"/>
                </a:lnTo>
                <a:lnTo>
                  <a:pt x="0" y="531"/>
                </a:lnTo>
                <a:lnTo>
                  <a:pt x="0" y="531"/>
                </a:lnTo>
                <a:lnTo>
                  <a:pt x="0" y="535"/>
                </a:lnTo>
                <a:lnTo>
                  <a:pt x="0" y="547"/>
                </a:lnTo>
                <a:lnTo>
                  <a:pt x="0" y="547"/>
                </a:lnTo>
                <a:lnTo>
                  <a:pt x="0" y="559"/>
                </a:lnTo>
                <a:lnTo>
                  <a:pt x="4" y="570"/>
                </a:lnTo>
                <a:lnTo>
                  <a:pt x="4" y="570"/>
                </a:lnTo>
                <a:lnTo>
                  <a:pt x="6" y="574"/>
                </a:lnTo>
                <a:lnTo>
                  <a:pt x="10" y="577"/>
                </a:lnTo>
                <a:lnTo>
                  <a:pt x="15" y="580"/>
                </a:lnTo>
                <a:lnTo>
                  <a:pt x="20" y="582"/>
                </a:lnTo>
                <a:lnTo>
                  <a:pt x="31" y="583"/>
                </a:lnTo>
                <a:lnTo>
                  <a:pt x="35" y="584"/>
                </a:lnTo>
                <a:lnTo>
                  <a:pt x="35" y="584"/>
                </a:lnTo>
                <a:lnTo>
                  <a:pt x="37" y="583"/>
                </a:lnTo>
                <a:lnTo>
                  <a:pt x="45" y="582"/>
                </a:lnTo>
                <a:lnTo>
                  <a:pt x="45" y="582"/>
                </a:lnTo>
                <a:lnTo>
                  <a:pt x="52" y="581"/>
                </a:lnTo>
                <a:lnTo>
                  <a:pt x="60" y="578"/>
                </a:lnTo>
                <a:lnTo>
                  <a:pt x="63" y="576"/>
                </a:lnTo>
                <a:lnTo>
                  <a:pt x="66" y="574"/>
                </a:lnTo>
                <a:lnTo>
                  <a:pt x="66" y="574"/>
                </a:lnTo>
                <a:lnTo>
                  <a:pt x="70" y="566"/>
                </a:lnTo>
                <a:lnTo>
                  <a:pt x="73" y="564"/>
                </a:lnTo>
                <a:lnTo>
                  <a:pt x="74" y="563"/>
                </a:lnTo>
                <a:lnTo>
                  <a:pt x="75" y="563"/>
                </a:lnTo>
                <a:lnTo>
                  <a:pt x="75" y="563"/>
                </a:lnTo>
                <a:lnTo>
                  <a:pt x="76" y="565"/>
                </a:lnTo>
                <a:lnTo>
                  <a:pt x="76" y="569"/>
                </a:lnTo>
                <a:lnTo>
                  <a:pt x="76" y="572"/>
                </a:lnTo>
                <a:lnTo>
                  <a:pt x="75" y="575"/>
                </a:lnTo>
                <a:lnTo>
                  <a:pt x="75" y="575"/>
                </a:lnTo>
                <a:lnTo>
                  <a:pt x="70" y="580"/>
                </a:lnTo>
                <a:lnTo>
                  <a:pt x="67" y="583"/>
                </a:lnTo>
                <a:lnTo>
                  <a:pt x="60" y="587"/>
                </a:lnTo>
                <a:lnTo>
                  <a:pt x="60" y="587"/>
                </a:lnTo>
                <a:lnTo>
                  <a:pt x="51" y="594"/>
                </a:lnTo>
                <a:lnTo>
                  <a:pt x="41" y="602"/>
                </a:lnTo>
                <a:lnTo>
                  <a:pt x="34" y="612"/>
                </a:lnTo>
                <a:lnTo>
                  <a:pt x="31" y="616"/>
                </a:lnTo>
                <a:lnTo>
                  <a:pt x="31" y="616"/>
                </a:lnTo>
                <a:lnTo>
                  <a:pt x="27" y="624"/>
                </a:lnTo>
                <a:lnTo>
                  <a:pt x="25" y="630"/>
                </a:lnTo>
                <a:lnTo>
                  <a:pt x="25" y="633"/>
                </a:lnTo>
                <a:lnTo>
                  <a:pt x="25" y="634"/>
                </a:lnTo>
                <a:lnTo>
                  <a:pt x="25" y="634"/>
                </a:lnTo>
                <a:lnTo>
                  <a:pt x="28" y="635"/>
                </a:lnTo>
                <a:lnTo>
                  <a:pt x="31" y="634"/>
                </a:lnTo>
                <a:lnTo>
                  <a:pt x="33" y="631"/>
                </a:lnTo>
                <a:lnTo>
                  <a:pt x="35" y="628"/>
                </a:lnTo>
                <a:lnTo>
                  <a:pt x="35" y="628"/>
                </a:lnTo>
                <a:lnTo>
                  <a:pt x="45" y="613"/>
                </a:lnTo>
                <a:lnTo>
                  <a:pt x="51" y="605"/>
                </a:lnTo>
                <a:lnTo>
                  <a:pt x="56" y="600"/>
                </a:lnTo>
                <a:lnTo>
                  <a:pt x="56" y="600"/>
                </a:lnTo>
                <a:lnTo>
                  <a:pt x="70" y="590"/>
                </a:lnTo>
                <a:lnTo>
                  <a:pt x="70" y="590"/>
                </a:lnTo>
                <a:lnTo>
                  <a:pt x="75" y="601"/>
                </a:lnTo>
                <a:lnTo>
                  <a:pt x="78" y="610"/>
                </a:lnTo>
                <a:lnTo>
                  <a:pt x="80" y="617"/>
                </a:lnTo>
                <a:lnTo>
                  <a:pt x="80" y="617"/>
                </a:lnTo>
                <a:lnTo>
                  <a:pt x="81" y="623"/>
                </a:lnTo>
                <a:lnTo>
                  <a:pt x="85" y="631"/>
                </a:lnTo>
                <a:lnTo>
                  <a:pt x="90" y="640"/>
                </a:lnTo>
                <a:lnTo>
                  <a:pt x="92" y="647"/>
                </a:lnTo>
                <a:lnTo>
                  <a:pt x="92" y="647"/>
                </a:lnTo>
                <a:lnTo>
                  <a:pt x="93" y="657"/>
                </a:lnTo>
                <a:lnTo>
                  <a:pt x="93" y="670"/>
                </a:lnTo>
                <a:lnTo>
                  <a:pt x="94" y="685"/>
                </a:lnTo>
                <a:lnTo>
                  <a:pt x="93" y="697"/>
                </a:lnTo>
                <a:lnTo>
                  <a:pt x="93" y="697"/>
                </a:lnTo>
                <a:lnTo>
                  <a:pt x="84" y="769"/>
                </a:lnTo>
                <a:lnTo>
                  <a:pt x="84" y="769"/>
                </a:lnTo>
                <a:lnTo>
                  <a:pt x="76" y="817"/>
                </a:lnTo>
                <a:lnTo>
                  <a:pt x="76" y="817"/>
                </a:lnTo>
                <a:lnTo>
                  <a:pt x="76" y="825"/>
                </a:lnTo>
                <a:lnTo>
                  <a:pt x="79" y="838"/>
                </a:lnTo>
                <a:lnTo>
                  <a:pt x="86" y="874"/>
                </a:lnTo>
                <a:lnTo>
                  <a:pt x="97" y="923"/>
                </a:lnTo>
                <a:lnTo>
                  <a:pt x="97" y="923"/>
                </a:lnTo>
                <a:lnTo>
                  <a:pt x="87" y="942"/>
                </a:lnTo>
                <a:lnTo>
                  <a:pt x="81" y="954"/>
                </a:lnTo>
                <a:lnTo>
                  <a:pt x="80" y="960"/>
                </a:lnTo>
                <a:lnTo>
                  <a:pt x="80" y="960"/>
                </a:lnTo>
                <a:lnTo>
                  <a:pt x="84" y="966"/>
                </a:lnTo>
                <a:lnTo>
                  <a:pt x="84" y="966"/>
                </a:lnTo>
                <a:lnTo>
                  <a:pt x="81" y="973"/>
                </a:lnTo>
                <a:lnTo>
                  <a:pt x="78" y="979"/>
                </a:lnTo>
                <a:lnTo>
                  <a:pt x="74" y="987"/>
                </a:lnTo>
                <a:lnTo>
                  <a:pt x="74" y="987"/>
                </a:lnTo>
                <a:lnTo>
                  <a:pt x="68" y="995"/>
                </a:lnTo>
                <a:lnTo>
                  <a:pt x="62" y="1001"/>
                </a:lnTo>
                <a:lnTo>
                  <a:pt x="57" y="1006"/>
                </a:lnTo>
                <a:lnTo>
                  <a:pt x="51" y="1010"/>
                </a:lnTo>
                <a:lnTo>
                  <a:pt x="51" y="1010"/>
                </a:lnTo>
                <a:lnTo>
                  <a:pt x="39" y="1014"/>
                </a:lnTo>
                <a:lnTo>
                  <a:pt x="34" y="1019"/>
                </a:lnTo>
                <a:lnTo>
                  <a:pt x="32" y="1021"/>
                </a:lnTo>
                <a:lnTo>
                  <a:pt x="31" y="1025"/>
                </a:lnTo>
                <a:lnTo>
                  <a:pt x="31" y="1025"/>
                </a:lnTo>
                <a:lnTo>
                  <a:pt x="29" y="1031"/>
                </a:lnTo>
                <a:lnTo>
                  <a:pt x="27" y="1034"/>
                </a:lnTo>
                <a:lnTo>
                  <a:pt x="27" y="1037"/>
                </a:lnTo>
                <a:lnTo>
                  <a:pt x="27" y="1038"/>
                </a:lnTo>
                <a:lnTo>
                  <a:pt x="33" y="1044"/>
                </a:lnTo>
                <a:lnTo>
                  <a:pt x="33" y="1044"/>
                </a:lnTo>
                <a:lnTo>
                  <a:pt x="37" y="1048"/>
                </a:lnTo>
                <a:lnTo>
                  <a:pt x="43" y="1051"/>
                </a:lnTo>
                <a:lnTo>
                  <a:pt x="52" y="1056"/>
                </a:lnTo>
                <a:lnTo>
                  <a:pt x="64" y="1060"/>
                </a:lnTo>
                <a:lnTo>
                  <a:pt x="64" y="1060"/>
                </a:lnTo>
                <a:lnTo>
                  <a:pt x="64" y="1067"/>
                </a:lnTo>
                <a:lnTo>
                  <a:pt x="66" y="1072"/>
                </a:lnTo>
                <a:lnTo>
                  <a:pt x="66" y="1076"/>
                </a:lnTo>
                <a:lnTo>
                  <a:pt x="66" y="1076"/>
                </a:lnTo>
                <a:lnTo>
                  <a:pt x="70" y="1077"/>
                </a:lnTo>
                <a:lnTo>
                  <a:pt x="80" y="1078"/>
                </a:lnTo>
                <a:lnTo>
                  <a:pt x="92" y="1079"/>
                </a:lnTo>
                <a:lnTo>
                  <a:pt x="122" y="1079"/>
                </a:lnTo>
                <a:lnTo>
                  <a:pt x="122" y="1097"/>
                </a:lnTo>
                <a:lnTo>
                  <a:pt x="122" y="1097"/>
                </a:lnTo>
                <a:lnTo>
                  <a:pt x="108" y="1094"/>
                </a:lnTo>
                <a:lnTo>
                  <a:pt x="97" y="1091"/>
                </a:lnTo>
                <a:lnTo>
                  <a:pt x="90" y="1090"/>
                </a:lnTo>
                <a:lnTo>
                  <a:pt x="90" y="1090"/>
                </a:lnTo>
                <a:lnTo>
                  <a:pt x="88" y="1091"/>
                </a:lnTo>
                <a:lnTo>
                  <a:pt x="87" y="1092"/>
                </a:lnTo>
                <a:lnTo>
                  <a:pt x="88" y="1096"/>
                </a:lnTo>
                <a:lnTo>
                  <a:pt x="88" y="1096"/>
                </a:lnTo>
                <a:lnTo>
                  <a:pt x="92" y="1098"/>
                </a:lnTo>
                <a:lnTo>
                  <a:pt x="97" y="1101"/>
                </a:lnTo>
                <a:lnTo>
                  <a:pt x="105" y="1106"/>
                </a:lnTo>
                <a:lnTo>
                  <a:pt x="105" y="1106"/>
                </a:lnTo>
                <a:lnTo>
                  <a:pt x="117" y="1111"/>
                </a:lnTo>
                <a:lnTo>
                  <a:pt x="128" y="1114"/>
                </a:lnTo>
                <a:lnTo>
                  <a:pt x="129" y="1132"/>
                </a:lnTo>
                <a:lnTo>
                  <a:pt x="129" y="1132"/>
                </a:lnTo>
                <a:lnTo>
                  <a:pt x="129" y="1139"/>
                </a:lnTo>
                <a:lnTo>
                  <a:pt x="129" y="1144"/>
                </a:lnTo>
                <a:lnTo>
                  <a:pt x="131" y="1145"/>
                </a:lnTo>
                <a:lnTo>
                  <a:pt x="131" y="1147"/>
                </a:lnTo>
                <a:lnTo>
                  <a:pt x="131" y="1147"/>
                </a:lnTo>
                <a:lnTo>
                  <a:pt x="134" y="1145"/>
                </a:lnTo>
                <a:lnTo>
                  <a:pt x="138" y="1143"/>
                </a:lnTo>
                <a:lnTo>
                  <a:pt x="142" y="1141"/>
                </a:lnTo>
                <a:lnTo>
                  <a:pt x="142" y="1141"/>
                </a:lnTo>
                <a:lnTo>
                  <a:pt x="143" y="1154"/>
                </a:lnTo>
                <a:lnTo>
                  <a:pt x="144" y="1164"/>
                </a:lnTo>
                <a:lnTo>
                  <a:pt x="145" y="1171"/>
                </a:lnTo>
                <a:lnTo>
                  <a:pt x="145" y="1171"/>
                </a:lnTo>
                <a:lnTo>
                  <a:pt x="148" y="1173"/>
                </a:lnTo>
                <a:lnTo>
                  <a:pt x="150" y="1176"/>
                </a:lnTo>
                <a:lnTo>
                  <a:pt x="154" y="1176"/>
                </a:lnTo>
                <a:lnTo>
                  <a:pt x="155" y="1176"/>
                </a:lnTo>
                <a:lnTo>
                  <a:pt x="156" y="1174"/>
                </a:lnTo>
                <a:lnTo>
                  <a:pt x="156" y="1174"/>
                </a:lnTo>
                <a:lnTo>
                  <a:pt x="160" y="1166"/>
                </a:lnTo>
                <a:lnTo>
                  <a:pt x="163" y="1159"/>
                </a:lnTo>
                <a:lnTo>
                  <a:pt x="172" y="1195"/>
                </a:lnTo>
                <a:lnTo>
                  <a:pt x="172" y="1195"/>
                </a:lnTo>
                <a:lnTo>
                  <a:pt x="170" y="1199"/>
                </a:lnTo>
                <a:lnTo>
                  <a:pt x="169" y="1202"/>
                </a:lnTo>
                <a:lnTo>
                  <a:pt x="169" y="1208"/>
                </a:lnTo>
                <a:lnTo>
                  <a:pt x="169" y="1208"/>
                </a:lnTo>
                <a:lnTo>
                  <a:pt x="170" y="1211"/>
                </a:lnTo>
                <a:lnTo>
                  <a:pt x="172" y="1213"/>
                </a:lnTo>
                <a:lnTo>
                  <a:pt x="174" y="1214"/>
                </a:lnTo>
                <a:lnTo>
                  <a:pt x="178" y="1215"/>
                </a:lnTo>
                <a:lnTo>
                  <a:pt x="184" y="1215"/>
                </a:lnTo>
                <a:lnTo>
                  <a:pt x="186" y="1215"/>
                </a:lnTo>
                <a:lnTo>
                  <a:pt x="186" y="1215"/>
                </a:lnTo>
                <a:lnTo>
                  <a:pt x="183" y="1328"/>
                </a:lnTo>
                <a:lnTo>
                  <a:pt x="183" y="1328"/>
                </a:lnTo>
                <a:lnTo>
                  <a:pt x="184" y="1341"/>
                </a:lnTo>
                <a:lnTo>
                  <a:pt x="185" y="1353"/>
                </a:lnTo>
                <a:lnTo>
                  <a:pt x="187" y="1366"/>
                </a:lnTo>
                <a:lnTo>
                  <a:pt x="190" y="1378"/>
                </a:lnTo>
                <a:lnTo>
                  <a:pt x="195" y="1388"/>
                </a:lnTo>
                <a:lnTo>
                  <a:pt x="201" y="1396"/>
                </a:lnTo>
                <a:lnTo>
                  <a:pt x="203" y="1400"/>
                </a:lnTo>
                <a:lnTo>
                  <a:pt x="207" y="1401"/>
                </a:lnTo>
                <a:lnTo>
                  <a:pt x="209" y="1404"/>
                </a:lnTo>
                <a:lnTo>
                  <a:pt x="213" y="1404"/>
                </a:lnTo>
                <a:lnTo>
                  <a:pt x="213" y="1404"/>
                </a:lnTo>
                <a:lnTo>
                  <a:pt x="216" y="1404"/>
                </a:lnTo>
                <a:lnTo>
                  <a:pt x="220" y="1401"/>
                </a:lnTo>
                <a:lnTo>
                  <a:pt x="224" y="1399"/>
                </a:lnTo>
                <a:lnTo>
                  <a:pt x="226" y="1395"/>
                </a:lnTo>
                <a:lnTo>
                  <a:pt x="232" y="1386"/>
                </a:lnTo>
                <a:lnTo>
                  <a:pt x="237" y="1376"/>
                </a:lnTo>
                <a:lnTo>
                  <a:pt x="243" y="1357"/>
                </a:lnTo>
                <a:lnTo>
                  <a:pt x="245" y="1348"/>
                </a:lnTo>
                <a:lnTo>
                  <a:pt x="256" y="1345"/>
                </a:lnTo>
                <a:lnTo>
                  <a:pt x="256" y="1345"/>
                </a:lnTo>
                <a:lnTo>
                  <a:pt x="256" y="1370"/>
                </a:lnTo>
                <a:lnTo>
                  <a:pt x="260" y="1425"/>
                </a:lnTo>
                <a:lnTo>
                  <a:pt x="262" y="1457"/>
                </a:lnTo>
                <a:lnTo>
                  <a:pt x="266" y="1485"/>
                </a:lnTo>
                <a:lnTo>
                  <a:pt x="269" y="1497"/>
                </a:lnTo>
                <a:lnTo>
                  <a:pt x="272" y="1506"/>
                </a:lnTo>
                <a:lnTo>
                  <a:pt x="275" y="1515"/>
                </a:lnTo>
                <a:lnTo>
                  <a:pt x="279" y="1518"/>
                </a:lnTo>
                <a:lnTo>
                  <a:pt x="279" y="1518"/>
                </a:lnTo>
                <a:lnTo>
                  <a:pt x="285" y="1523"/>
                </a:lnTo>
                <a:lnTo>
                  <a:pt x="291" y="1526"/>
                </a:lnTo>
                <a:lnTo>
                  <a:pt x="296" y="1526"/>
                </a:lnTo>
                <a:lnTo>
                  <a:pt x="301" y="1523"/>
                </a:lnTo>
                <a:lnTo>
                  <a:pt x="303" y="1520"/>
                </a:lnTo>
                <a:lnTo>
                  <a:pt x="306" y="1516"/>
                </a:lnTo>
                <a:lnTo>
                  <a:pt x="309" y="1509"/>
                </a:lnTo>
                <a:lnTo>
                  <a:pt x="309" y="1509"/>
                </a:lnTo>
                <a:lnTo>
                  <a:pt x="312" y="1494"/>
                </a:lnTo>
                <a:lnTo>
                  <a:pt x="314" y="1470"/>
                </a:lnTo>
                <a:lnTo>
                  <a:pt x="320" y="1419"/>
                </a:lnTo>
                <a:lnTo>
                  <a:pt x="320" y="1419"/>
                </a:lnTo>
                <a:lnTo>
                  <a:pt x="321" y="1401"/>
                </a:lnTo>
                <a:lnTo>
                  <a:pt x="324" y="1388"/>
                </a:lnTo>
                <a:lnTo>
                  <a:pt x="326" y="1375"/>
                </a:lnTo>
                <a:lnTo>
                  <a:pt x="347" y="1375"/>
                </a:lnTo>
                <a:lnTo>
                  <a:pt x="365" y="1358"/>
                </a:lnTo>
                <a:lnTo>
                  <a:pt x="418" y="1358"/>
                </a:lnTo>
                <a:lnTo>
                  <a:pt x="418" y="1343"/>
                </a:lnTo>
                <a:lnTo>
                  <a:pt x="408" y="1328"/>
                </a:lnTo>
                <a:lnTo>
                  <a:pt x="408" y="1290"/>
                </a:lnTo>
                <a:lnTo>
                  <a:pt x="394" y="1277"/>
                </a:lnTo>
                <a:lnTo>
                  <a:pt x="394" y="1277"/>
                </a:lnTo>
                <a:lnTo>
                  <a:pt x="395" y="1276"/>
                </a:lnTo>
                <a:lnTo>
                  <a:pt x="398" y="1275"/>
                </a:lnTo>
                <a:lnTo>
                  <a:pt x="402" y="1271"/>
                </a:lnTo>
                <a:lnTo>
                  <a:pt x="403" y="1269"/>
                </a:lnTo>
                <a:lnTo>
                  <a:pt x="405" y="1264"/>
                </a:lnTo>
                <a:lnTo>
                  <a:pt x="405" y="1264"/>
                </a:lnTo>
                <a:lnTo>
                  <a:pt x="405" y="1259"/>
                </a:lnTo>
                <a:lnTo>
                  <a:pt x="403" y="1254"/>
                </a:lnTo>
                <a:lnTo>
                  <a:pt x="397" y="1242"/>
                </a:lnTo>
                <a:lnTo>
                  <a:pt x="391" y="1234"/>
                </a:lnTo>
                <a:lnTo>
                  <a:pt x="388" y="1230"/>
                </a:lnTo>
                <a:lnTo>
                  <a:pt x="388" y="1230"/>
                </a:lnTo>
                <a:lnTo>
                  <a:pt x="396" y="1231"/>
                </a:lnTo>
                <a:lnTo>
                  <a:pt x="402" y="1230"/>
                </a:lnTo>
                <a:lnTo>
                  <a:pt x="403" y="1229"/>
                </a:lnTo>
                <a:lnTo>
                  <a:pt x="405" y="1226"/>
                </a:lnTo>
                <a:lnTo>
                  <a:pt x="405" y="1226"/>
                </a:lnTo>
                <a:lnTo>
                  <a:pt x="405" y="1219"/>
                </a:lnTo>
                <a:lnTo>
                  <a:pt x="403" y="1207"/>
                </a:lnTo>
                <a:lnTo>
                  <a:pt x="402" y="1191"/>
                </a:lnTo>
                <a:lnTo>
                  <a:pt x="402" y="1174"/>
                </a:lnTo>
                <a:lnTo>
                  <a:pt x="402" y="1174"/>
                </a:lnTo>
                <a:lnTo>
                  <a:pt x="401" y="1108"/>
                </a:lnTo>
                <a:lnTo>
                  <a:pt x="398" y="1043"/>
                </a:lnTo>
                <a:lnTo>
                  <a:pt x="398" y="1043"/>
                </a:lnTo>
                <a:lnTo>
                  <a:pt x="398" y="1027"/>
                </a:lnTo>
                <a:lnTo>
                  <a:pt x="400" y="1009"/>
                </a:lnTo>
                <a:lnTo>
                  <a:pt x="401" y="993"/>
                </a:lnTo>
                <a:lnTo>
                  <a:pt x="400" y="983"/>
                </a:lnTo>
                <a:lnTo>
                  <a:pt x="400" y="983"/>
                </a:lnTo>
                <a:lnTo>
                  <a:pt x="397" y="975"/>
                </a:lnTo>
                <a:lnTo>
                  <a:pt x="395" y="968"/>
                </a:lnTo>
                <a:lnTo>
                  <a:pt x="392" y="963"/>
                </a:lnTo>
                <a:lnTo>
                  <a:pt x="392" y="960"/>
                </a:lnTo>
                <a:lnTo>
                  <a:pt x="392" y="960"/>
                </a:lnTo>
                <a:lnTo>
                  <a:pt x="394" y="951"/>
                </a:lnTo>
                <a:lnTo>
                  <a:pt x="395" y="940"/>
                </a:lnTo>
                <a:lnTo>
                  <a:pt x="395" y="940"/>
                </a:lnTo>
                <a:lnTo>
                  <a:pt x="395" y="934"/>
                </a:lnTo>
                <a:lnTo>
                  <a:pt x="394" y="929"/>
                </a:lnTo>
                <a:lnTo>
                  <a:pt x="392" y="923"/>
                </a:lnTo>
                <a:lnTo>
                  <a:pt x="392" y="923"/>
                </a:lnTo>
                <a:lnTo>
                  <a:pt x="396" y="903"/>
                </a:lnTo>
                <a:lnTo>
                  <a:pt x="402" y="876"/>
                </a:lnTo>
                <a:lnTo>
                  <a:pt x="402" y="876"/>
                </a:lnTo>
                <a:lnTo>
                  <a:pt x="403" y="869"/>
                </a:lnTo>
                <a:lnTo>
                  <a:pt x="405" y="863"/>
                </a:lnTo>
                <a:lnTo>
                  <a:pt x="407" y="858"/>
                </a:lnTo>
                <a:lnTo>
                  <a:pt x="409" y="857"/>
                </a:lnTo>
                <a:lnTo>
                  <a:pt x="409" y="857"/>
                </a:lnTo>
                <a:lnTo>
                  <a:pt x="423" y="856"/>
                </a:lnTo>
                <a:lnTo>
                  <a:pt x="435" y="857"/>
                </a:lnTo>
                <a:lnTo>
                  <a:pt x="435" y="857"/>
                </a:lnTo>
                <a:lnTo>
                  <a:pt x="441" y="855"/>
                </a:lnTo>
                <a:lnTo>
                  <a:pt x="446" y="852"/>
                </a:lnTo>
                <a:lnTo>
                  <a:pt x="450" y="849"/>
                </a:lnTo>
                <a:lnTo>
                  <a:pt x="450" y="849"/>
                </a:lnTo>
                <a:lnTo>
                  <a:pt x="454" y="844"/>
                </a:lnTo>
                <a:lnTo>
                  <a:pt x="458" y="838"/>
                </a:lnTo>
                <a:lnTo>
                  <a:pt x="461" y="829"/>
                </a:lnTo>
                <a:lnTo>
                  <a:pt x="483" y="625"/>
                </a:lnTo>
                <a:lnTo>
                  <a:pt x="483" y="625"/>
                </a:lnTo>
                <a:lnTo>
                  <a:pt x="482" y="622"/>
                </a:lnTo>
                <a:lnTo>
                  <a:pt x="477" y="617"/>
                </a:lnTo>
                <a:lnTo>
                  <a:pt x="477" y="617"/>
                </a:lnTo>
                <a:lnTo>
                  <a:pt x="473" y="616"/>
                </a:lnTo>
                <a:lnTo>
                  <a:pt x="466" y="615"/>
                </a:lnTo>
                <a:lnTo>
                  <a:pt x="458" y="612"/>
                </a:lnTo>
                <a:lnTo>
                  <a:pt x="458" y="576"/>
                </a:lnTo>
                <a:lnTo>
                  <a:pt x="458" y="576"/>
                </a:lnTo>
                <a:lnTo>
                  <a:pt x="465" y="577"/>
                </a:lnTo>
                <a:lnTo>
                  <a:pt x="471" y="577"/>
                </a:lnTo>
                <a:lnTo>
                  <a:pt x="476" y="576"/>
                </a:lnTo>
                <a:lnTo>
                  <a:pt x="476" y="576"/>
                </a:lnTo>
                <a:lnTo>
                  <a:pt x="483" y="574"/>
                </a:lnTo>
                <a:lnTo>
                  <a:pt x="487" y="572"/>
                </a:lnTo>
                <a:lnTo>
                  <a:pt x="487" y="572"/>
                </a:lnTo>
                <a:lnTo>
                  <a:pt x="485" y="580"/>
                </a:lnTo>
                <a:lnTo>
                  <a:pt x="485" y="586"/>
                </a:lnTo>
                <a:lnTo>
                  <a:pt x="487" y="588"/>
                </a:lnTo>
                <a:lnTo>
                  <a:pt x="487" y="588"/>
                </a:lnTo>
                <a:lnTo>
                  <a:pt x="495" y="590"/>
                </a:lnTo>
                <a:lnTo>
                  <a:pt x="502" y="593"/>
                </a:lnTo>
                <a:lnTo>
                  <a:pt x="508" y="596"/>
                </a:lnTo>
                <a:lnTo>
                  <a:pt x="508" y="596"/>
                </a:lnTo>
                <a:lnTo>
                  <a:pt x="519" y="602"/>
                </a:lnTo>
                <a:lnTo>
                  <a:pt x="526" y="606"/>
                </a:lnTo>
                <a:lnTo>
                  <a:pt x="535" y="615"/>
                </a:lnTo>
                <a:lnTo>
                  <a:pt x="535" y="615"/>
                </a:lnTo>
                <a:lnTo>
                  <a:pt x="548" y="629"/>
                </a:lnTo>
                <a:lnTo>
                  <a:pt x="550" y="631"/>
                </a:lnTo>
                <a:lnTo>
                  <a:pt x="552" y="633"/>
                </a:lnTo>
                <a:lnTo>
                  <a:pt x="552" y="633"/>
                </a:lnTo>
                <a:lnTo>
                  <a:pt x="554" y="628"/>
                </a:lnTo>
                <a:lnTo>
                  <a:pt x="554" y="624"/>
                </a:lnTo>
                <a:lnTo>
                  <a:pt x="553" y="621"/>
                </a:lnTo>
                <a:lnTo>
                  <a:pt x="553" y="621"/>
                </a:lnTo>
                <a:lnTo>
                  <a:pt x="549" y="613"/>
                </a:lnTo>
                <a:lnTo>
                  <a:pt x="544" y="606"/>
                </a:lnTo>
                <a:lnTo>
                  <a:pt x="544" y="606"/>
                </a:lnTo>
                <a:lnTo>
                  <a:pt x="537" y="601"/>
                </a:lnTo>
                <a:lnTo>
                  <a:pt x="526" y="595"/>
                </a:lnTo>
                <a:lnTo>
                  <a:pt x="512" y="587"/>
                </a:lnTo>
                <a:lnTo>
                  <a:pt x="512" y="581"/>
                </a:lnTo>
                <a:lnTo>
                  <a:pt x="529" y="582"/>
                </a:lnTo>
                <a:lnTo>
                  <a:pt x="529" y="582"/>
                </a:lnTo>
                <a:lnTo>
                  <a:pt x="530" y="584"/>
                </a:lnTo>
                <a:lnTo>
                  <a:pt x="531" y="586"/>
                </a:lnTo>
                <a:lnTo>
                  <a:pt x="534" y="587"/>
                </a:lnTo>
                <a:lnTo>
                  <a:pt x="534" y="587"/>
                </a:lnTo>
                <a:lnTo>
                  <a:pt x="546" y="587"/>
                </a:lnTo>
                <a:lnTo>
                  <a:pt x="546" y="587"/>
                </a:lnTo>
                <a:lnTo>
                  <a:pt x="546" y="588"/>
                </a:lnTo>
                <a:lnTo>
                  <a:pt x="546" y="589"/>
                </a:lnTo>
                <a:lnTo>
                  <a:pt x="548" y="589"/>
                </a:lnTo>
                <a:lnTo>
                  <a:pt x="552" y="587"/>
                </a:lnTo>
                <a:lnTo>
                  <a:pt x="552" y="587"/>
                </a:lnTo>
                <a:lnTo>
                  <a:pt x="558" y="583"/>
                </a:lnTo>
                <a:lnTo>
                  <a:pt x="564" y="578"/>
                </a:lnTo>
                <a:lnTo>
                  <a:pt x="569" y="572"/>
                </a:lnTo>
                <a:lnTo>
                  <a:pt x="570" y="570"/>
                </a:lnTo>
                <a:lnTo>
                  <a:pt x="570" y="567"/>
                </a:lnTo>
                <a:lnTo>
                  <a:pt x="570" y="567"/>
                </a:lnTo>
                <a:lnTo>
                  <a:pt x="570" y="552"/>
                </a:lnTo>
                <a:lnTo>
                  <a:pt x="569" y="541"/>
                </a:lnTo>
                <a:lnTo>
                  <a:pt x="569" y="541"/>
                </a:lnTo>
                <a:lnTo>
                  <a:pt x="571" y="540"/>
                </a:lnTo>
                <a:lnTo>
                  <a:pt x="573" y="539"/>
                </a:lnTo>
                <a:lnTo>
                  <a:pt x="575" y="537"/>
                </a:lnTo>
                <a:lnTo>
                  <a:pt x="575" y="537"/>
                </a:lnTo>
                <a:lnTo>
                  <a:pt x="573" y="530"/>
                </a:lnTo>
                <a:lnTo>
                  <a:pt x="567" y="513"/>
                </a:lnTo>
                <a:lnTo>
                  <a:pt x="567" y="513"/>
                </a:lnTo>
                <a:lnTo>
                  <a:pt x="560" y="494"/>
                </a:lnTo>
                <a:lnTo>
                  <a:pt x="558" y="484"/>
                </a:lnTo>
                <a:lnTo>
                  <a:pt x="556" y="476"/>
                </a:lnTo>
                <a:lnTo>
                  <a:pt x="556" y="476"/>
                </a:lnTo>
                <a:lnTo>
                  <a:pt x="554" y="456"/>
                </a:lnTo>
                <a:lnTo>
                  <a:pt x="548" y="423"/>
                </a:lnTo>
                <a:lnTo>
                  <a:pt x="543" y="389"/>
                </a:lnTo>
                <a:lnTo>
                  <a:pt x="541" y="368"/>
                </a:lnTo>
                <a:lnTo>
                  <a:pt x="541" y="368"/>
                </a:lnTo>
                <a:lnTo>
                  <a:pt x="541" y="361"/>
                </a:lnTo>
                <a:lnTo>
                  <a:pt x="541" y="356"/>
                </a:lnTo>
                <a:lnTo>
                  <a:pt x="537" y="350"/>
                </a:lnTo>
                <a:lnTo>
                  <a:pt x="532" y="343"/>
                </a:lnTo>
                <a:lnTo>
                  <a:pt x="532" y="343"/>
                </a:lnTo>
                <a:lnTo>
                  <a:pt x="529" y="337"/>
                </a:lnTo>
                <a:lnTo>
                  <a:pt x="525" y="330"/>
                </a:lnTo>
                <a:lnTo>
                  <a:pt x="520" y="309"/>
                </a:lnTo>
                <a:lnTo>
                  <a:pt x="517" y="291"/>
                </a:lnTo>
                <a:lnTo>
                  <a:pt x="515" y="279"/>
                </a:lnTo>
                <a:lnTo>
                  <a:pt x="515" y="279"/>
                </a:lnTo>
                <a:lnTo>
                  <a:pt x="514" y="277"/>
                </a:lnTo>
                <a:lnTo>
                  <a:pt x="513" y="273"/>
                </a:lnTo>
                <a:lnTo>
                  <a:pt x="508" y="267"/>
                </a:lnTo>
                <a:lnTo>
                  <a:pt x="502" y="261"/>
                </a:lnTo>
                <a:lnTo>
                  <a:pt x="496" y="256"/>
                </a:lnTo>
                <a:lnTo>
                  <a:pt x="496" y="256"/>
                </a:lnTo>
                <a:lnTo>
                  <a:pt x="483" y="248"/>
                </a:lnTo>
                <a:lnTo>
                  <a:pt x="474" y="242"/>
                </a:lnTo>
                <a:lnTo>
                  <a:pt x="474" y="242"/>
                </a:lnTo>
                <a:lnTo>
                  <a:pt x="474" y="239"/>
                </a:lnTo>
                <a:lnTo>
                  <a:pt x="474" y="236"/>
                </a:lnTo>
                <a:lnTo>
                  <a:pt x="472" y="231"/>
                </a:lnTo>
                <a:lnTo>
                  <a:pt x="467" y="224"/>
                </a:lnTo>
                <a:lnTo>
                  <a:pt x="467" y="224"/>
                </a:lnTo>
                <a:lnTo>
                  <a:pt x="456" y="214"/>
                </a:lnTo>
                <a:lnTo>
                  <a:pt x="447" y="208"/>
                </a:lnTo>
                <a:lnTo>
                  <a:pt x="447" y="208"/>
                </a:lnTo>
                <a:lnTo>
                  <a:pt x="427" y="197"/>
                </a:lnTo>
                <a:lnTo>
                  <a:pt x="403" y="184"/>
                </a:lnTo>
                <a:lnTo>
                  <a:pt x="403" y="184"/>
                </a:lnTo>
                <a:lnTo>
                  <a:pt x="363" y="166"/>
                </a:lnTo>
                <a:lnTo>
                  <a:pt x="350" y="160"/>
                </a:lnTo>
                <a:lnTo>
                  <a:pt x="350" y="160"/>
                </a:lnTo>
                <a:lnTo>
                  <a:pt x="351" y="155"/>
                </a:lnTo>
                <a:lnTo>
                  <a:pt x="357" y="137"/>
                </a:lnTo>
                <a:lnTo>
                  <a:pt x="357" y="137"/>
                </a:lnTo>
                <a:lnTo>
                  <a:pt x="360" y="125"/>
                </a:lnTo>
                <a:lnTo>
                  <a:pt x="361" y="114"/>
                </a:lnTo>
                <a:lnTo>
                  <a:pt x="362" y="93"/>
                </a:lnTo>
                <a:lnTo>
                  <a:pt x="362" y="93"/>
                </a:lnTo>
                <a:lnTo>
                  <a:pt x="361" y="81"/>
                </a:lnTo>
                <a:lnTo>
                  <a:pt x="359" y="69"/>
                </a:lnTo>
                <a:lnTo>
                  <a:pt x="356" y="55"/>
                </a:lnTo>
                <a:lnTo>
                  <a:pt x="356" y="55"/>
                </a:lnTo>
                <a:lnTo>
                  <a:pt x="356" y="52"/>
                </a:lnTo>
                <a:lnTo>
                  <a:pt x="357" y="49"/>
                </a:lnTo>
                <a:lnTo>
                  <a:pt x="356" y="44"/>
                </a:lnTo>
                <a:lnTo>
                  <a:pt x="353" y="35"/>
                </a:lnTo>
                <a:lnTo>
                  <a:pt x="353" y="35"/>
                </a:lnTo>
                <a:lnTo>
                  <a:pt x="345" y="20"/>
                </a:lnTo>
                <a:lnTo>
                  <a:pt x="342" y="16"/>
                </a:lnTo>
                <a:lnTo>
                  <a:pt x="338" y="12"/>
                </a:lnTo>
                <a:lnTo>
                  <a:pt x="338" y="12"/>
                </a:lnTo>
                <a:lnTo>
                  <a:pt x="321" y="6"/>
                </a:lnTo>
                <a:lnTo>
                  <a:pt x="307" y="2"/>
                </a:lnTo>
                <a:lnTo>
                  <a:pt x="307" y="2"/>
                </a:lnTo>
                <a:lnTo>
                  <a:pt x="303" y="3"/>
                </a:lnTo>
                <a:lnTo>
                  <a:pt x="298" y="3"/>
                </a:lnTo>
                <a:lnTo>
                  <a:pt x="294" y="5"/>
                </a:lnTo>
                <a:lnTo>
                  <a:pt x="294" y="5"/>
                </a:lnTo>
                <a:close/>
                <a:moveTo>
                  <a:pt x="192" y="855"/>
                </a:moveTo>
                <a:lnTo>
                  <a:pt x="192" y="855"/>
                </a:lnTo>
                <a:lnTo>
                  <a:pt x="196" y="855"/>
                </a:lnTo>
                <a:lnTo>
                  <a:pt x="198" y="853"/>
                </a:lnTo>
                <a:lnTo>
                  <a:pt x="201" y="853"/>
                </a:lnTo>
                <a:lnTo>
                  <a:pt x="201" y="853"/>
                </a:lnTo>
                <a:lnTo>
                  <a:pt x="208" y="853"/>
                </a:lnTo>
                <a:lnTo>
                  <a:pt x="211" y="853"/>
                </a:lnTo>
                <a:lnTo>
                  <a:pt x="211" y="853"/>
                </a:lnTo>
                <a:lnTo>
                  <a:pt x="209" y="870"/>
                </a:lnTo>
                <a:lnTo>
                  <a:pt x="209" y="870"/>
                </a:lnTo>
                <a:lnTo>
                  <a:pt x="202" y="882"/>
                </a:lnTo>
                <a:lnTo>
                  <a:pt x="197" y="890"/>
                </a:lnTo>
                <a:lnTo>
                  <a:pt x="195" y="893"/>
                </a:lnTo>
                <a:lnTo>
                  <a:pt x="195" y="893"/>
                </a:lnTo>
                <a:lnTo>
                  <a:pt x="196" y="909"/>
                </a:lnTo>
                <a:lnTo>
                  <a:pt x="197" y="923"/>
                </a:lnTo>
                <a:lnTo>
                  <a:pt x="197" y="923"/>
                </a:lnTo>
                <a:lnTo>
                  <a:pt x="166" y="920"/>
                </a:lnTo>
                <a:lnTo>
                  <a:pt x="166" y="920"/>
                </a:lnTo>
                <a:lnTo>
                  <a:pt x="166" y="919"/>
                </a:lnTo>
                <a:lnTo>
                  <a:pt x="168" y="914"/>
                </a:lnTo>
                <a:lnTo>
                  <a:pt x="174" y="902"/>
                </a:lnTo>
                <a:lnTo>
                  <a:pt x="174" y="902"/>
                </a:lnTo>
                <a:lnTo>
                  <a:pt x="178" y="892"/>
                </a:lnTo>
                <a:lnTo>
                  <a:pt x="184" y="876"/>
                </a:lnTo>
                <a:lnTo>
                  <a:pt x="192" y="855"/>
                </a:lnTo>
                <a:lnTo>
                  <a:pt x="192" y="855"/>
                </a:lnTo>
                <a:close/>
                <a:moveTo>
                  <a:pt x="162" y="960"/>
                </a:moveTo>
                <a:lnTo>
                  <a:pt x="162" y="960"/>
                </a:lnTo>
                <a:lnTo>
                  <a:pt x="174" y="960"/>
                </a:lnTo>
                <a:lnTo>
                  <a:pt x="186" y="960"/>
                </a:lnTo>
                <a:lnTo>
                  <a:pt x="186" y="960"/>
                </a:lnTo>
                <a:lnTo>
                  <a:pt x="178" y="979"/>
                </a:lnTo>
                <a:lnTo>
                  <a:pt x="178" y="979"/>
                </a:lnTo>
                <a:lnTo>
                  <a:pt x="170" y="1002"/>
                </a:lnTo>
                <a:lnTo>
                  <a:pt x="170" y="1002"/>
                </a:lnTo>
                <a:lnTo>
                  <a:pt x="168" y="1013"/>
                </a:lnTo>
                <a:lnTo>
                  <a:pt x="168" y="1022"/>
                </a:lnTo>
                <a:lnTo>
                  <a:pt x="168" y="1022"/>
                </a:lnTo>
                <a:lnTo>
                  <a:pt x="163" y="1022"/>
                </a:lnTo>
                <a:lnTo>
                  <a:pt x="161" y="1022"/>
                </a:lnTo>
                <a:lnTo>
                  <a:pt x="158" y="1022"/>
                </a:lnTo>
                <a:lnTo>
                  <a:pt x="158" y="1022"/>
                </a:lnTo>
                <a:lnTo>
                  <a:pt x="158" y="990"/>
                </a:lnTo>
                <a:lnTo>
                  <a:pt x="160" y="969"/>
                </a:lnTo>
                <a:lnTo>
                  <a:pt x="161" y="962"/>
                </a:lnTo>
                <a:lnTo>
                  <a:pt x="162" y="960"/>
                </a:lnTo>
                <a:lnTo>
                  <a:pt x="162" y="960"/>
                </a:lnTo>
                <a:close/>
                <a:moveTo>
                  <a:pt x="433" y="413"/>
                </a:moveTo>
                <a:lnTo>
                  <a:pt x="447" y="448"/>
                </a:lnTo>
                <a:lnTo>
                  <a:pt x="447" y="448"/>
                </a:lnTo>
                <a:lnTo>
                  <a:pt x="448" y="459"/>
                </a:lnTo>
                <a:lnTo>
                  <a:pt x="449" y="475"/>
                </a:lnTo>
                <a:lnTo>
                  <a:pt x="449" y="475"/>
                </a:lnTo>
                <a:lnTo>
                  <a:pt x="450" y="481"/>
                </a:lnTo>
                <a:lnTo>
                  <a:pt x="453" y="487"/>
                </a:lnTo>
                <a:lnTo>
                  <a:pt x="456" y="493"/>
                </a:lnTo>
                <a:lnTo>
                  <a:pt x="459" y="501"/>
                </a:lnTo>
                <a:lnTo>
                  <a:pt x="459" y="501"/>
                </a:lnTo>
                <a:lnTo>
                  <a:pt x="460" y="508"/>
                </a:lnTo>
                <a:lnTo>
                  <a:pt x="460" y="513"/>
                </a:lnTo>
                <a:lnTo>
                  <a:pt x="459" y="517"/>
                </a:lnTo>
                <a:lnTo>
                  <a:pt x="458" y="517"/>
                </a:lnTo>
                <a:lnTo>
                  <a:pt x="442" y="525"/>
                </a:lnTo>
                <a:lnTo>
                  <a:pt x="433" y="413"/>
                </a:lnTo>
                <a:close/>
                <a:moveTo>
                  <a:pt x="105" y="444"/>
                </a:moveTo>
                <a:lnTo>
                  <a:pt x="115" y="417"/>
                </a:lnTo>
                <a:lnTo>
                  <a:pt x="115" y="417"/>
                </a:lnTo>
                <a:lnTo>
                  <a:pt x="116" y="440"/>
                </a:lnTo>
                <a:lnTo>
                  <a:pt x="117" y="466"/>
                </a:lnTo>
                <a:lnTo>
                  <a:pt x="117" y="466"/>
                </a:lnTo>
                <a:lnTo>
                  <a:pt x="113" y="493"/>
                </a:lnTo>
                <a:lnTo>
                  <a:pt x="113" y="493"/>
                </a:lnTo>
                <a:lnTo>
                  <a:pt x="111" y="511"/>
                </a:lnTo>
                <a:lnTo>
                  <a:pt x="111" y="517"/>
                </a:lnTo>
                <a:lnTo>
                  <a:pt x="87" y="520"/>
                </a:lnTo>
                <a:lnTo>
                  <a:pt x="87" y="520"/>
                </a:lnTo>
                <a:lnTo>
                  <a:pt x="88" y="514"/>
                </a:lnTo>
                <a:lnTo>
                  <a:pt x="93" y="504"/>
                </a:lnTo>
                <a:lnTo>
                  <a:pt x="93" y="504"/>
                </a:lnTo>
                <a:lnTo>
                  <a:pt x="98" y="489"/>
                </a:lnTo>
                <a:lnTo>
                  <a:pt x="103" y="475"/>
                </a:lnTo>
                <a:lnTo>
                  <a:pt x="103" y="475"/>
                </a:lnTo>
                <a:lnTo>
                  <a:pt x="104" y="466"/>
                </a:lnTo>
                <a:lnTo>
                  <a:pt x="105" y="456"/>
                </a:lnTo>
                <a:lnTo>
                  <a:pt x="105" y="444"/>
                </a:lnTo>
                <a:lnTo>
                  <a:pt x="105" y="44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9">
            <a:extLst>
              <a:ext uri="{FF2B5EF4-FFF2-40B4-BE49-F238E27FC236}">
                <a16:creationId xmlns:a16="http://schemas.microsoft.com/office/drawing/2014/main" id="{81082D11-3A40-4C2F-A3FC-43D274015A4A}"/>
              </a:ext>
            </a:extLst>
          </p:cNvPr>
          <p:cNvSpPr>
            <a:spLocks noEditPoints="1"/>
          </p:cNvSpPr>
          <p:nvPr/>
        </p:nvSpPr>
        <p:spPr bwMode="auto">
          <a:xfrm>
            <a:off x="4637965" y="841477"/>
            <a:ext cx="568547" cy="1638481"/>
          </a:xfrm>
          <a:custGeom>
            <a:avLst/>
            <a:gdLst>
              <a:gd name="T0" fmla="*/ 81 w 491"/>
              <a:gd name="T1" fmla="*/ 223 h 1415"/>
              <a:gd name="T2" fmla="*/ 48 w 491"/>
              <a:gd name="T3" fmla="*/ 278 h 1415"/>
              <a:gd name="T4" fmla="*/ 35 w 491"/>
              <a:gd name="T5" fmla="*/ 453 h 1415"/>
              <a:gd name="T6" fmla="*/ 15 w 491"/>
              <a:gd name="T7" fmla="*/ 502 h 1415"/>
              <a:gd name="T8" fmla="*/ 4 w 491"/>
              <a:gd name="T9" fmla="*/ 529 h 1415"/>
              <a:gd name="T10" fmla="*/ 10 w 491"/>
              <a:gd name="T11" fmla="*/ 558 h 1415"/>
              <a:gd name="T12" fmla="*/ 65 w 491"/>
              <a:gd name="T13" fmla="*/ 544 h 1415"/>
              <a:gd name="T14" fmla="*/ 21 w 491"/>
              <a:gd name="T15" fmla="*/ 603 h 1415"/>
              <a:gd name="T16" fmla="*/ 31 w 491"/>
              <a:gd name="T17" fmla="*/ 602 h 1415"/>
              <a:gd name="T18" fmla="*/ 70 w 491"/>
              <a:gd name="T19" fmla="*/ 570 h 1415"/>
              <a:gd name="T20" fmla="*/ 105 w 491"/>
              <a:gd name="T21" fmla="*/ 557 h 1415"/>
              <a:gd name="T22" fmla="*/ 87 w 491"/>
              <a:gd name="T23" fmla="*/ 617 h 1415"/>
              <a:gd name="T24" fmla="*/ 95 w 491"/>
              <a:gd name="T25" fmla="*/ 754 h 1415"/>
              <a:gd name="T26" fmla="*/ 95 w 491"/>
              <a:gd name="T27" fmla="*/ 810 h 1415"/>
              <a:gd name="T28" fmla="*/ 105 w 491"/>
              <a:gd name="T29" fmla="*/ 1025 h 1415"/>
              <a:gd name="T30" fmla="*/ 87 w 491"/>
              <a:gd name="T31" fmla="*/ 1064 h 1415"/>
              <a:gd name="T32" fmla="*/ 70 w 491"/>
              <a:gd name="T33" fmla="*/ 1084 h 1415"/>
              <a:gd name="T34" fmla="*/ 70 w 491"/>
              <a:gd name="T35" fmla="*/ 1111 h 1415"/>
              <a:gd name="T36" fmla="*/ 99 w 491"/>
              <a:gd name="T37" fmla="*/ 1164 h 1415"/>
              <a:gd name="T38" fmla="*/ 136 w 491"/>
              <a:gd name="T39" fmla="*/ 1173 h 1415"/>
              <a:gd name="T40" fmla="*/ 155 w 491"/>
              <a:gd name="T41" fmla="*/ 1128 h 1415"/>
              <a:gd name="T42" fmla="*/ 190 w 491"/>
              <a:gd name="T43" fmla="*/ 1141 h 1415"/>
              <a:gd name="T44" fmla="*/ 202 w 491"/>
              <a:gd name="T45" fmla="*/ 1167 h 1415"/>
              <a:gd name="T46" fmla="*/ 216 w 491"/>
              <a:gd name="T47" fmla="*/ 1213 h 1415"/>
              <a:gd name="T48" fmla="*/ 226 w 491"/>
              <a:gd name="T49" fmla="*/ 1296 h 1415"/>
              <a:gd name="T50" fmla="*/ 251 w 491"/>
              <a:gd name="T51" fmla="*/ 1308 h 1415"/>
              <a:gd name="T52" fmla="*/ 285 w 491"/>
              <a:gd name="T53" fmla="*/ 1377 h 1415"/>
              <a:gd name="T54" fmla="*/ 316 w 491"/>
              <a:gd name="T55" fmla="*/ 1415 h 1415"/>
              <a:gd name="T56" fmla="*/ 341 w 491"/>
              <a:gd name="T57" fmla="*/ 1361 h 1415"/>
              <a:gd name="T58" fmla="*/ 354 w 491"/>
              <a:gd name="T59" fmla="*/ 1132 h 1415"/>
              <a:gd name="T60" fmla="*/ 370 w 491"/>
              <a:gd name="T61" fmla="*/ 1207 h 1415"/>
              <a:gd name="T62" fmla="*/ 412 w 491"/>
              <a:gd name="T63" fmla="*/ 1202 h 1415"/>
              <a:gd name="T64" fmla="*/ 443 w 491"/>
              <a:gd name="T65" fmla="*/ 1175 h 1415"/>
              <a:gd name="T66" fmla="*/ 461 w 491"/>
              <a:gd name="T67" fmla="*/ 1136 h 1415"/>
              <a:gd name="T68" fmla="*/ 460 w 491"/>
              <a:gd name="T69" fmla="*/ 1094 h 1415"/>
              <a:gd name="T70" fmla="*/ 449 w 491"/>
              <a:gd name="T71" fmla="*/ 1043 h 1415"/>
              <a:gd name="T72" fmla="*/ 428 w 491"/>
              <a:gd name="T73" fmla="*/ 1010 h 1415"/>
              <a:gd name="T74" fmla="*/ 423 w 491"/>
              <a:gd name="T75" fmla="*/ 927 h 1415"/>
              <a:gd name="T76" fmla="*/ 448 w 491"/>
              <a:gd name="T77" fmla="*/ 806 h 1415"/>
              <a:gd name="T78" fmla="*/ 435 w 491"/>
              <a:gd name="T79" fmla="*/ 514 h 1415"/>
              <a:gd name="T80" fmla="*/ 476 w 491"/>
              <a:gd name="T81" fmla="*/ 529 h 1415"/>
              <a:gd name="T82" fmla="*/ 478 w 491"/>
              <a:gd name="T83" fmla="*/ 492 h 1415"/>
              <a:gd name="T84" fmla="*/ 429 w 491"/>
              <a:gd name="T85" fmla="*/ 481 h 1415"/>
              <a:gd name="T86" fmla="*/ 426 w 491"/>
              <a:gd name="T87" fmla="*/ 437 h 1415"/>
              <a:gd name="T88" fmla="*/ 414 w 491"/>
              <a:gd name="T89" fmla="*/ 286 h 1415"/>
              <a:gd name="T90" fmla="*/ 364 w 491"/>
              <a:gd name="T91" fmla="*/ 223 h 1415"/>
              <a:gd name="T92" fmla="*/ 319 w 491"/>
              <a:gd name="T93" fmla="*/ 154 h 1415"/>
              <a:gd name="T94" fmla="*/ 336 w 491"/>
              <a:gd name="T95" fmla="*/ 125 h 1415"/>
              <a:gd name="T96" fmla="*/ 344 w 491"/>
              <a:gd name="T97" fmla="*/ 95 h 1415"/>
              <a:gd name="T98" fmla="*/ 344 w 491"/>
              <a:gd name="T99" fmla="*/ 78 h 1415"/>
              <a:gd name="T100" fmla="*/ 314 w 491"/>
              <a:gd name="T101" fmla="*/ 15 h 1415"/>
              <a:gd name="T102" fmla="*/ 246 w 491"/>
              <a:gd name="T103" fmla="*/ 1 h 1415"/>
              <a:gd name="T104" fmla="*/ 195 w 491"/>
              <a:gd name="T105" fmla="*/ 28 h 1415"/>
              <a:gd name="T106" fmla="*/ 166 w 491"/>
              <a:gd name="T107" fmla="*/ 86 h 1415"/>
              <a:gd name="T108" fmla="*/ 175 w 491"/>
              <a:gd name="T109" fmla="*/ 131 h 1415"/>
              <a:gd name="T110" fmla="*/ 371 w 491"/>
              <a:gd name="T111" fmla="*/ 463 h 1415"/>
              <a:gd name="T112" fmla="*/ 396 w 491"/>
              <a:gd name="T113" fmla="*/ 497 h 1415"/>
              <a:gd name="T114" fmla="*/ 324 w 491"/>
              <a:gd name="T115" fmla="*/ 1004 h 14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91" h="1415">
                <a:moveTo>
                  <a:pt x="190" y="187"/>
                </a:moveTo>
                <a:lnTo>
                  <a:pt x="177" y="192"/>
                </a:lnTo>
                <a:lnTo>
                  <a:pt x="173" y="201"/>
                </a:lnTo>
                <a:lnTo>
                  <a:pt x="173" y="201"/>
                </a:lnTo>
                <a:lnTo>
                  <a:pt x="128" y="211"/>
                </a:lnTo>
                <a:lnTo>
                  <a:pt x="94" y="220"/>
                </a:lnTo>
                <a:lnTo>
                  <a:pt x="81" y="223"/>
                </a:lnTo>
                <a:lnTo>
                  <a:pt x="75" y="226"/>
                </a:lnTo>
                <a:lnTo>
                  <a:pt x="75" y="226"/>
                </a:lnTo>
                <a:lnTo>
                  <a:pt x="71" y="229"/>
                </a:lnTo>
                <a:lnTo>
                  <a:pt x="67" y="234"/>
                </a:lnTo>
                <a:lnTo>
                  <a:pt x="60" y="246"/>
                </a:lnTo>
                <a:lnTo>
                  <a:pt x="48" y="278"/>
                </a:lnTo>
                <a:lnTo>
                  <a:pt x="48" y="278"/>
                </a:lnTo>
                <a:lnTo>
                  <a:pt x="45" y="291"/>
                </a:lnTo>
                <a:lnTo>
                  <a:pt x="39" y="310"/>
                </a:lnTo>
                <a:lnTo>
                  <a:pt x="25" y="361"/>
                </a:lnTo>
                <a:lnTo>
                  <a:pt x="10" y="428"/>
                </a:lnTo>
                <a:lnTo>
                  <a:pt x="40" y="432"/>
                </a:lnTo>
                <a:lnTo>
                  <a:pt x="35" y="453"/>
                </a:lnTo>
                <a:lnTo>
                  <a:pt x="35" y="453"/>
                </a:lnTo>
                <a:lnTo>
                  <a:pt x="31" y="470"/>
                </a:lnTo>
                <a:lnTo>
                  <a:pt x="27" y="488"/>
                </a:lnTo>
                <a:lnTo>
                  <a:pt x="27" y="488"/>
                </a:lnTo>
                <a:lnTo>
                  <a:pt x="25" y="491"/>
                </a:lnTo>
                <a:lnTo>
                  <a:pt x="23" y="494"/>
                </a:lnTo>
                <a:lnTo>
                  <a:pt x="15" y="502"/>
                </a:lnTo>
                <a:lnTo>
                  <a:pt x="15" y="502"/>
                </a:lnTo>
                <a:lnTo>
                  <a:pt x="7" y="508"/>
                </a:lnTo>
                <a:lnTo>
                  <a:pt x="4" y="512"/>
                </a:lnTo>
                <a:lnTo>
                  <a:pt x="1" y="518"/>
                </a:lnTo>
                <a:lnTo>
                  <a:pt x="1" y="518"/>
                </a:lnTo>
                <a:lnTo>
                  <a:pt x="0" y="524"/>
                </a:lnTo>
                <a:lnTo>
                  <a:pt x="1" y="527"/>
                </a:lnTo>
                <a:lnTo>
                  <a:pt x="4" y="529"/>
                </a:lnTo>
                <a:lnTo>
                  <a:pt x="5" y="530"/>
                </a:lnTo>
                <a:lnTo>
                  <a:pt x="15" y="540"/>
                </a:lnTo>
                <a:lnTo>
                  <a:pt x="15" y="540"/>
                </a:lnTo>
                <a:lnTo>
                  <a:pt x="12" y="547"/>
                </a:lnTo>
                <a:lnTo>
                  <a:pt x="10" y="557"/>
                </a:lnTo>
                <a:lnTo>
                  <a:pt x="10" y="557"/>
                </a:lnTo>
                <a:lnTo>
                  <a:pt x="10" y="558"/>
                </a:lnTo>
                <a:lnTo>
                  <a:pt x="11" y="559"/>
                </a:lnTo>
                <a:lnTo>
                  <a:pt x="13" y="561"/>
                </a:lnTo>
                <a:lnTo>
                  <a:pt x="18" y="561"/>
                </a:lnTo>
                <a:lnTo>
                  <a:pt x="18" y="561"/>
                </a:lnTo>
                <a:lnTo>
                  <a:pt x="29" y="558"/>
                </a:lnTo>
                <a:lnTo>
                  <a:pt x="45" y="552"/>
                </a:lnTo>
                <a:lnTo>
                  <a:pt x="65" y="544"/>
                </a:lnTo>
                <a:lnTo>
                  <a:pt x="65" y="544"/>
                </a:lnTo>
                <a:lnTo>
                  <a:pt x="48" y="562"/>
                </a:lnTo>
                <a:lnTo>
                  <a:pt x="35" y="576"/>
                </a:lnTo>
                <a:lnTo>
                  <a:pt x="27" y="587"/>
                </a:lnTo>
                <a:lnTo>
                  <a:pt x="27" y="587"/>
                </a:lnTo>
                <a:lnTo>
                  <a:pt x="23" y="594"/>
                </a:lnTo>
                <a:lnTo>
                  <a:pt x="21" y="603"/>
                </a:lnTo>
                <a:lnTo>
                  <a:pt x="21" y="609"/>
                </a:lnTo>
                <a:lnTo>
                  <a:pt x="21" y="611"/>
                </a:lnTo>
                <a:lnTo>
                  <a:pt x="23" y="612"/>
                </a:lnTo>
                <a:lnTo>
                  <a:pt x="23" y="612"/>
                </a:lnTo>
                <a:lnTo>
                  <a:pt x="24" y="612"/>
                </a:lnTo>
                <a:lnTo>
                  <a:pt x="27" y="610"/>
                </a:lnTo>
                <a:lnTo>
                  <a:pt x="31" y="602"/>
                </a:lnTo>
                <a:lnTo>
                  <a:pt x="35" y="592"/>
                </a:lnTo>
                <a:lnTo>
                  <a:pt x="40" y="582"/>
                </a:lnTo>
                <a:lnTo>
                  <a:pt x="40" y="582"/>
                </a:lnTo>
                <a:lnTo>
                  <a:pt x="42" y="580"/>
                </a:lnTo>
                <a:lnTo>
                  <a:pt x="46" y="577"/>
                </a:lnTo>
                <a:lnTo>
                  <a:pt x="53" y="574"/>
                </a:lnTo>
                <a:lnTo>
                  <a:pt x="70" y="570"/>
                </a:lnTo>
                <a:lnTo>
                  <a:pt x="70" y="570"/>
                </a:lnTo>
                <a:lnTo>
                  <a:pt x="72" y="569"/>
                </a:lnTo>
                <a:lnTo>
                  <a:pt x="76" y="567"/>
                </a:lnTo>
                <a:lnTo>
                  <a:pt x="80" y="563"/>
                </a:lnTo>
                <a:lnTo>
                  <a:pt x="83" y="557"/>
                </a:lnTo>
                <a:lnTo>
                  <a:pt x="105" y="557"/>
                </a:lnTo>
                <a:lnTo>
                  <a:pt x="105" y="557"/>
                </a:lnTo>
                <a:lnTo>
                  <a:pt x="100" y="562"/>
                </a:lnTo>
                <a:lnTo>
                  <a:pt x="98" y="565"/>
                </a:lnTo>
                <a:lnTo>
                  <a:pt x="95" y="570"/>
                </a:lnTo>
                <a:lnTo>
                  <a:pt x="95" y="570"/>
                </a:lnTo>
                <a:lnTo>
                  <a:pt x="92" y="594"/>
                </a:lnTo>
                <a:lnTo>
                  <a:pt x="89" y="609"/>
                </a:lnTo>
                <a:lnTo>
                  <a:pt x="87" y="617"/>
                </a:lnTo>
                <a:lnTo>
                  <a:pt x="87" y="617"/>
                </a:lnTo>
                <a:lnTo>
                  <a:pt x="87" y="623"/>
                </a:lnTo>
                <a:lnTo>
                  <a:pt x="87" y="638"/>
                </a:lnTo>
                <a:lnTo>
                  <a:pt x="88" y="680"/>
                </a:lnTo>
                <a:lnTo>
                  <a:pt x="90" y="726"/>
                </a:lnTo>
                <a:lnTo>
                  <a:pt x="93" y="742"/>
                </a:lnTo>
                <a:lnTo>
                  <a:pt x="95" y="754"/>
                </a:lnTo>
                <a:lnTo>
                  <a:pt x="95" y="754"/>
                </a:lnTo>
                <a:lnTo>
                  <a:pt x="107" y="781"/>
                </a:lnTo>
                <a:lnTo>
                  <a:pt x="113" y="793"/>
                </a:lnTo>
                <a:lnTo>
                  <a:pt x="113" y="793"/>
                </a:lnTo>
                <a:lnTo>
                  <a:pt x="106" y="797"/>
                </a:lnTo>
                <a:lnTo>
                  <a:pt x="101" y="803"/>
                </a:lnTo>
                <a:lnTo>
                  <a:pt x="95" y="810"/>
                </a:lnTo>
                <a:lnTo>
                  <a:pt x="95" y="810"/>
                </a:lnTo>
                <a:lnTo>
                  <a:pt x="95" y="815"/>
                </a:lnTo>
                <a:lnTo>
                  <a:pt x="94" y="823"/>
                </a:lnTo>
                <a:lnTo>
                  <a:pt x="95" y="848"/>
                </a:lnTo>
                <a:lnTo>
                  <a:pt x="98" y="922"/>
                </a:lnTo>
                <a:lnTo>
                  <a:pt x="105" y="1025"/>
                </a:lnTo>
                <a:lnTo>
                  <a:pt x="105" y="1025"/>
                </a:lnTo>
                <a:lnTo>
                  <a:pt x="96" y="1037"/>
                </a:lnTo>
                <a:lnTo>
                  <a:pt x="90" y="1047"/>
                </a:lnTo>
                <a:lnTo>
                  <a:pt x="87" y="1054"/>
                </a:lnTo>
                <a:lnTo>
                  <a:pt x="87" y="1054"/>
                </a:lnTo>
                <a:lnTo>
                  <a:pt x="87" y="1061"/>
                </a:lnTo>
                <a:lnTo>
                  <a:pt x="87" y="1064"/>
                </a:lnTo>
                <a:lnTo>
                  <a:pt x="87" y="1064"/>
                </a:lnTo>
                <a:lnTo>
                  <a:pt x="83" y="1069"/>
                </a:lnTo>
                <a:lnTo>
                  <a:pt x="78" y="1076"/>
                </a:lnTo>
                <a:lnTo>
                  <a:pt x="78" y="1076"/>
                </a:lnTo>
                <a:lnTo>
                  <a:pt x="76" y="1077"/>
                </a:lnTo>
                <a:lnTo>
                  <a:pt x="74" y="1078"/>
                </a:lnTo>
                <a:lnTo>
                  <a:pt x="71" y="1081"/>
                </a:lnTo>
                <a:lnTo>
                  <a:pt x="70" y="1084"/>
                </a:lnTo>
                <a:lnTo>
                  <a:pt x="70" y="1084"/>
                </a:lnTo>
                <a:lnTo>
                  <a:pt x="70" y="1088"/>
                </a:lnTo>
                <a:lnTo>
                  <a:pt x="71" y="1090"/>
                </a:lnTo>
                <a:lnTo>
                  <a:pt x="76" y="1096"/>
                </a:lnTo>
                <a:lnTo>
                  <a:pt x="83" y="1102"/>
                </a:lnTo>
                <a:lnTo>
                  <a:pt x="78" y="1111"/>
                </a:lnTo>
                <a:lnTo>
                  <a:pt x="70" y="1111"/>
                </a:lnTo>
                <a:lnTo>
                  <a:pt x="70" y="1124"/>
                </a:lnTo>
                <a:lnTo>
                  <a:pt x="83" y="1153"/>
                </a:lnTo>
                <a:lnTo>
                  <a:pt x="95" y="1153"/>
                </a:lnTo>
                <a:lnTo>
                  <a:pt x="95" y="1153"/>
                </a:lnTo>
                <a:lnTo>
                  <a:pt x="95" y="1157"/>
                </a:lnTo>
                <a:lnTo>
                  <a:pt x="96" y="1160"/>
                </a:lnTo>
                <a:lnTo>
                  <a:pt x="99" y="1164"/>
                </a:lnTo>
                <a:lnTo>
                  <a:pt x="101" y="1167"/>
                </a:lnTo>
                <a:lnTo>
                  <a:pt x="107" y="1171"/>
                </a:lnTo>
                <a:lnTo>
                  <a:pt x="114" y="1173"/>
                </a:lnTo>
                <a:lnTo>
                  <a:pt x="125" y="1175"/>
                </a:lnTo>
                <a:lnTo>
                  <a:pt x="125" y="1175"/>
                </a:lnTo>
                <a:lnTo>
                  <a:pt x="131" y="1175"/>
                </a:lnTo>
                <a:lnTo>
                  <a:pt x="136" y="1173"/>
                </a:lnTo>
                <a:lnTo>
                  <a:pt x="141" y="1170"/>
                </a:lnTo>
                <a:lnTo>
                  <a:pt x="145" y="1166"/>
                </a:lnTo>
                <a:lnTo>
                  <a:pt x="147" y="1163"/>
                </a:lnTo>
                <a:lnTo>
                  <a:pt x="149" y="1158"/>
                </a:lnTo>
                <a:lnTo>
                  <a:pt x="153" y="1147"/>
                </a:lnTo>
                <a:lnTo>
                  <a:pt x="155" y="1137"/>
                </a:lnTo>
                <a:lnTo>
                  <a:pt x="155" y="1128"/>
                </a:lnTo>
                <a:lnTo>
                  <a:pt x="155" y="1119"/>
                </a:lnTo>
                <a:lnTo>
                  <a:pt x="165" y="1102"/>
                </a:lnTo>
                <a:lnTo>
                  <a:pt x="165" y="1102"/>
                </a:lnTo>
                <a:lnTo>
                  <a:pt x="175" y="1120"/>
                </a:lnTo>
                <a:lnTo>
                  <a:pt x="183" y="1134"/>
                </a:lnTo>
                <a:lnTo>
                  <a:pt x="188" y="1139"/>
                </a:lnTo>
                <a:lnTo>
                  <a:pt x="190" y="1141"/>
                </a:lnTo>
                <a:lnTo>
                  <a:pt x="190" y="1141"/>
                </a:lnTo>
                <a:lnTo>
                  <a:pt x="193" y="1141"/>
                </a:lnTo>
                <a:lnTo>
                  <a:pt x="195" y="1141"/>
                </a:lnTo>
                <a:lnTo>
                  <a:pt x="199" y="1140"/>
                </a:lnTo>
                <a:lnTo>
                  <a:pt x="204" y="1136"/>
                </a:lnTo>
                <a:lnTo>
                  <a:pt x="204" y="1136"/>
                </a:lnTo>
                <a:lnTo>
                  <a:pt x="202" y="1167"/>
                </a:lnTo>
                <a:lnTo>
                  <a:pt x="202" y="1189"/>
                </a:lnTo>
                <a:lnTo>
                  <a:pt x="204" y="1201"/>
                </a:lnTo>
                <a:lnTo>
                  <a:pt x="204" y="1201"/>
                </a:lnTo>
                <a:lnTo>
                  <a:pt x="206" y="1205"/>
                </a:lnTo>
                <a:lnTo>
                  <a:pt x="211" y="1208"/>
                </a:lnTo>
                <a:lnTo>
                  <a:pt x="216" y="1213"/>
                </a:lnTo>
                <a:lnTo>
                  <a:pt x="216" y="1213"/>
                </a:lnTo>
                <a:lnTo>
                  <a:pt x="216" y="1244"/>
                </a:lnTo>
                <a:lnTo>
                  <a:pt x="218" y="1270"/>
                </a:lnTo>
                <a:lnTo>
                  <a:pt x="219" y="1279"/>
                </a:lnTo>
                <a:lnTo>
                  <a:pt x="220" y="1287"/>
                </a:lnTo>
                <a:lnTo>
                  <a:pt x="220" y="1287"/>
                </a:lnTo>
                <a:lnTo>
                  <a:pt x="223" y="1291"/>
                </a:lnTo>
                <a:lnTo>
                  <a:pt x="226" y="1296"/>
                </a:lnTo>
                <a:lnTo>
                  <a:pt x="230" y="1300"/>
                </a:lnTo>
                <a:lnTo>
                  <a:pt x="235" y="1303"/>
                </a:lnTo>
                <a:lnTo>
                  <a:pt x="238" y="1306"/>
                </a:lnTo>
                <a:lnTo>
                  <a:pt x="243" y="1308"/>
                </a:lnTo>
                <a:lnTo>
                  <a:pt x="247" y="1308"/>
                </a:lnTo>
                <a:lnTo>
                  <a:pt x="251" y="1308"/>
                </a:lnTo>
                <a:lnTo>
                  <a:pt x="251" y="1308"/>
                </a:lnTo>
                <a:lnTo>
                  <a:pt x="257" y="1305"/>
                </a:lnTo>
                <a:lnTo>
                  <a:pt x="261" y="1300"/>
                </a:lnTo>
                <a:lnTo>
                  <a:pt x="267" y="1295"/>
                </a:lnTo>
                <a:lnTo>
                  <a:pt x="272" y="1338"/>
                </a:lnTo>
                <a:lnTo>
                  <a:pt x="272" y="1338"/>
                </a:lnTo>
                <a:lnTo>
                  <a:pt x="276" y="1350"/>
                </a:lnTo>
                <a:lnTo>
                  <a:pt x="285" y="1377"/>
                </a:lnTo>
                <a:lnTo>
                  <a:pt x="293" y="1391"/>
                </a:lnTo>
                <a:lnTo>
                  <a:pt x="300" y="1403"/>
                </a:lnTo>
                <a:lnTo>
                  <a:pt x="303" y="1408"/>
                </a:lnTo>
                <a:lnTo>
                  <a:pt x="307" y="1412"/>
                </a:lnTo>
                <a:lnTo>
                  <a:pt x="311" y="1414"/>
                </a:lnTo>
                <a:lnTo>
                  <a:pt x="316" y="1415"/>
                </a:lnTo>
                <a:lnTo>
                  <a:pt x="316" y="1415"/>
                </a:lnTo>
                <a:lnTo>
                  <a:pt x="322" y="1414"/>
                </a:lnTo>
                <a:lnTo>
                  <a:pt x="328" y="1411"/>
                </a:lnTo>
                <a:lnTo>
                  <a:pt x="332" y="1405"/>
                </a:lnTo>
                <a:lnTo>
                  <a:pt x="336" y="1396"/>
                </a:lnTo>
                <a:lnTo>
                  <a:pt x="338" y="1387"/>
                </a:lnTo>
                <a:lnTo>
                  <a:pt x="341" y="1375"/>
                </a:lnTo>
                <a:lnTo>
                  <a:pt x="341" y="1361"/>
                </a:lnTo>
                <a:lnTo>
                  <a:pt x="341" y="1347"/>
                </a:lnTo>
                <a:lnTo>
                  <a:pt x="341" y="1347"/>
                </a:lnTo>
                <a:lnTo>
                  <a:pt x="340" y="1295"/>
                </a:lnTo>
                <a:lnTo>
                  <a:pt x="340" y="1224"/>
                </a:lnTo>
                <a:lnTo>
                  <a:pt x="341" y="1132"/>
                </a:lnTo>
                <a:lnTo>
                  <a:pt x="354" y="1132"/>
                </a:lnTo>
                <a:lnTo>
                  <a:pt x="354" y="1132"/>
                </a:lnTo>
                <a:lnTo>
                  <a:pt x="359" y="1167"/>
                </a:lnTo>
                <a:lnTo>
                  <a:pt x="364" y="1191"/>
                </a:lnTo>
                <a:lnTo>
                  <a:pt x="365" y="1201"/>
                </a:lnTo>
                <a:lnTo>
                  <a:pt x="366" y="1205"/>
                </a:lnTo>
                <a:lnTo>
                  <a:pt x="366" y="1205"/>
                </a:lnTo>
                <a:lnTo>
                  <a:pt x="369" y="1206"/>
                </a:lnTo>
                <a:lnTo>
                  <a:pt x="370" y="1207"/>
                </a:lnTo>
                <a:lnTo>
                  <a:pt x="376" y="1206"/>
                </a:lnTo>
                <a:lnTo>
                  <a:pt x="384" y="1205"/>
                </a:lnTo>
                <a:lnTo>
                  <a:pt x="393" y="1205"/>
                </a:lnTo>
                <a:lnTo>
                  <a:pt x="393" y="1205"/>
                </a:lnTo>
                <a:lnTo>
                  <a:pt x="397" y="1206"/>
                </a:lnTo>
                <a:lnTo>
                  <a:pt x="401" y="1205"/>
                </a:lnTo>
                <a:lnTo>
                  <a:pt x="412" y="1202"/>
                </a:lnTo>
                <a:lnTo>
                  <a:pt x="421" y="1198"/>
                </a:lnTo>
                <a:lnTo>
                  <a:pt x="431" y="1193"/>
                </a:lnTo>
                <a:lnTo>
                  <a:pt x="431" y="1193"/>
                </a:lnTo>
                <a:lnTo>
                  <a:pt x="436" y="1189"/>
                </a:lnTo>
                <a:lnTo>
                  <a:pt x="438" y="1184"/>
                </a:lnTo>
                <a:lnTo>
                  <a:pt x="441" y="1179"/>
                </a:lnTo>
                <a:lnTo>
                  <a:pt x="443" y="1175"/>
                </a:lnTo>
                <a:lnTo>
                  <a:pt x="446" y="1165"/>
                </a:lnTo>
                <a:lnTo>
                  <a:pt x="448" y="1158"/>
                </a:lnTo>
                <a:lnTo>
                  <a:pt x="448" y="1158"/>
                </a:lnTo>
                <a:lnTo>
                  <a:pt x="453" y="1149"/>
                </a:lnTo>
                <a:lnTo>
                  <a:pt x="455" y="1143"/>
                </a:lnTo>
                <a:lnTo>
                  <a:pt x="461" y="1136"/>
                </a:lnTo>
                <a:lnTo>
                  <a:pt x="461" y="1136"/>
                </a:lnTo>
                <a:lnTo>
                  <a:pt x="466" y="1130"/>
                </a:lnTo>
                <a:lnTo>
                  <a:pt x="466" y="1128"/>
                </a:lnTo>
                <a:lnTo>
                  <a:pt x="466" y="1125"/>
                </a:lnTo>
                <a:lnTo>
                  <a:pt x="464" y="1118"/>
                </a:lnTo>
                <a:lnTo>
                  <a:pt x="461" y="1106"/>
                </a:lnTo>
                <a:lnTo>
                  <a:pt x="461" y="1106"/>
                </a:lnTo>
                <a:lnTo>
                  <a:pt x="460" y="1094"/>
                </a:lnTo>
                <a:lnTo>
                  <a:pt x="459" y="1084"/>
                </a:lnTo>
                <a:lnTo>
                  <a:pt x="459" y="1074"/>
                </a:lnTo>
                <a:lnTo>
                  <a:pt x="456" y="1059"/>
                </a:lnTo>
                <a:lnTo>
                  <a:pt x="456" y="1059"/>
                </a:lnTo>
                <a:lnTo>
                  <a:pt x="455" y="1052"/>
                </a:lnTo>
                <a:lnTo>
                  <a:pt x="453" y="1047"/>
                </a:lnTo>
                <a:lnTo>
                  <a:pt x="449" y="1043"/>
                </a:lnTo>
                <a:lnTo>
                  <a:pt x="447" y="1042"/>
                </a:lnTo>
                <a:lnTo>
                  <a:pt x="444" y="1041"/>
                </a:lnTo>
                <a:lnTo>
                  <a:pt x="442" y="1041"/>
                </a:lnTo>
                <a:lnTo>
                  <a:pt x="440" y="1042"/>
                </a:lnTo>
                <a:lnTo>
                  <a:pt x="440" y="1042"/>
                </a:lnTo>
                <a:lnTo>
                  <a:pt x="432" y="1023"/>
                </a:lnTo>
                <a:lnTo>
                  <a:pt x="428" y="1010"/>
                </a:lnTo>
                <a:lnTo>
                  <a:pt x="426" y="1005"/>
                </a:lnTo>
                <a:lnTo>
                  <a:pt x="426" y="1004"/>
                </a:lnTo>
                <a:lnTo>
                  <a:pt x="426" y="1004"/>
                </a:lnTo>
                <a:lnTo>
                  <a:pt x="428" y="1000"/>
                </a:lnTo>
                <a:lnTo>
                  <a:pt x="428" y="993"/>
                </a:lnTo>
                <a:lnTo>
                  <a:pt x="425" y="969"/>
                </a:lnTo>
                <a:lnTo>
                  <a:pt x="423" y="927"/>
                </a:lnTo>
                <a:lnTo>
                  <a:pt x="423" y="927"/>
                </a:lnTo>
                <a:lnTo>
                  <a:pt x="425" y="878"/>
                </a:lnTo>
                <a:lnTo>
                  <a:pt x="426" y="840"/>
                </a:lnTo>
                <a:lnTo>
                  <a:pt x="426" y="840"/>
                </a:lnTo>
                <a:lnTo>
                  <a:pt x="437" y="824"/>
                </a:lnTo>
                <a:lnTo>
                  <a:pt x="444" y="812"/>
                </a:lnTo>
                <a:lnTo>
                  <a:pt x="448" y="806"/>
                </a:lnTo>
                <a:lnTo>
                  <a:pt x="448" y="806"/>
                </a:lnTo>
                <a:lnTo>
                  <a:pt x="444" y="600"/>
                </a:lnTo>
                <a:lnTo>
                  <a:pt x="435" y="591"/>
                </a:lnTo>
                <a:lnTo>
                  <a:pt x="379" y="591"/>
                </a:lnTo>
                <a:lnTo>
                  <a:pt x="379" y="552"/>
                </a:lnTo>
                <a:lnTo>
                  <a:pt x="388" y="514"/>
                </a:lnTo>
                <a:lnTo>
                  <a:pt x="435" y="514"/>
                </a:lnTo>
                <a:lnTo>
                  <a:pt x="444" y="530"/>
                </a:lnTo>
                <a:lnTo>
                  <a:pt x="444" y="530"/>
                </a:lnTo>
                <a:lnTo>
                  <a:pt x="449" y="532"/>
                </a:lnTo>
                <a:lnTo>
                  <a:pt x="465" y="530"/>
                </a:lnTo>
                <a:lnTo>
                  <a:pt x="465" y="530"/>
                </a:lnTo>
                <a:lnTo>
                  <a:pt x="471" y="530"/>
                </a:lnTo>
                <a:lnTo>
                  <a:pt x="476" y="529"/>
                </a:lnTo>
                <a:lnTo>
                  <a:pt x="483" y="524"/>
                </a:lnTo>
                <a:lnTo>
                  <a:pt x="489" y="520"/>
                </a:lnTo>
                <a:lnTo>
                  <a:pt x="491" y="514"/>
                </a:lnTo>
                <a:lnTo>
                  <a:pt x="491" y="514"/>
                </a:lnTo>
                <a:lnTo>
                  <a:pt x="490" y="509"/>
                </a:lnTo>
                <a:lnTo>
                  <a:pt x="488" y="504"/>
                </a:lnTo>
                <a:lnTo>
                  <a:pt x="478" y="492"/>
                </a:lnTo>
                <a:lnTo>
                  <a:pt x="478" y="492"/>
                </a:lnTo>
                <a:lnTo>
                  <a:pt x="474" y="490"/>
                </a:lnTo>
                <a:lnTo>
                  <a:pt x="470" y="487"/>
                </a:lnTo>
                <a:lnTo>
                  <a:pt x="455" y="485"/>
                </a:lnTo>
                <a:lnTo>
                  <a:pt x="441" y="482"/>
                </a:lnTo>
                <a:lnTo>
                  <a:pt x="429" y="481"/>
                </a:lnTo>
                <a:lnTo>
                  <a:pt x="429" y="481"/>
                </a:lnTo>
                <a:lnTo>
                  <a:pt x="425" y="478"/>
                </a:lnTo>
                <a:lnTo>
                  <a:pt x="424" y="470"/>
                </a:lnTo>
                <a:lnTo>
                  <a:pt x="424" y="463"/>
                </a:lnTo>
                <a:lnTo>
                  <a:pt x="424" y="456"/>
                </a:lnTo>
                <a:lnTo>
                  <a:pt x="425" y="443"/>
                </a:lnTo>
                <a:lnTo>
                  <a:pt x="426" y="437"/>
                </a:lnTo>
                <a:lnTo>
                  <a:pt x="426" y="437"/>
                </a:lnTo>
                <a:lnTo>
                  <a:pt x="443" y="435"/>
                </a:lnTo>
                <a:lnTo>
                  <a:pt x="461" y="432"/>
                </a:lnTo>
                <a:lnTo>
                  <a:pt x="461" y="432"/>
                </a:lnTo>
                <a:lnTo>
                  <a:pt x="460" y="426"/>
                </a:lnTo>
                <a:lnTo>
                  <a:pt x="455" y="410"/>
                </a:lnTo>
                <a:lnTo>
                  <a:pt x="440" y="361"/>
                </a:lnTo>
                <a:lnTo>
                  <a:pt x="414" y="286"/>
                </a:lnTo>
                <a:lnTo>
                  <a:pt x="414" y="286"/>
                </a:lnTo>
                <a:lnTo>
                  <a:pt x="399" y="258"/>
                </a:lnTo>
                <a:lnTo>
                  <a:pt x="388" y="240"/>
                </a:lnTo>
                <a:lnTo>
                  <a:pt x="383" y="234"/>
                </a:lnTo>
                <a:lnTo>
                  <a:pt x="379" y="231"/>
                </a:lnTo>
                <a:lnTo>
                  <a:pt x="379" y="231"/>
                </a:lnTo>
                <a:lnTo>
                  <a:pt x="364" y="223"/>
                </a:lnTo>
                <a:lnTo>
                  <a:pt x="336" y="214"/>
                </a:lnTo>
                <a:lnTo>
                  <a:pt x="297" y="201"/>
                </a:lnTo>
                <a:lnTo>
                  <a:pt x="297" y="201"/>
                </a:lnTo>
                <a:lnTo>
                  <a:pt x="303" y="189"/>
                </a:lnTo>
                <a:lnTo>
                  <a:pt x="316" y="166"/>
                </a:lnTo>
                <a:lnTo>
                  <a:pt x="316" y="166"/>
                </a:lnTo>
                <a:lnTo>
                  <a:pt x="319" y="154"/>
                </a:lnTo>
                <a:lnTo>
                  <a:pt x="322" y="142"/>
                </a:lnTo>
                <a:lnTo>
                  <a:pt x="324" y="132"/>
                </a:lnTo>
                <a:lnTo>
                  <a:pt x="326" y="128"/>
                </a:lnTo>
                <a:lnTo>
                  <a:pt x="328" y="127"/>
                </a:lnTo>
                <a:lnTo>
                  <a:pt x="328" y="127"/>
                </a:lnTo>
                <a:lnTo>
                  <a:pt x="332" y="127"/>
                </a:lnTo>
                <a:lnTo>
                  <a:pt x="336" y="125"/>
                </a:lnTo>
                <a:lnTo>
                  <a:pt x="341" y="120"/>
                </a:lnTo>
                <a:lnTo>
                  <a:pt x="346" y="115"/>
                </a:lnTo>
                <a:lnTo>
                  <a:pt x="346" y="115"/>
                </a:lnTo>
                <a:lnTo>
                  <a:pt x="347" y="111"/>
                </a:lnTo>
                <a:lnTo>
                  <a:pt x="347" y="108"/>
                </a:lnTo>
                <a:lnTo>
                  <a:pt x="346" y="101"/>
                </a:lnTo>
                <a:lnTo>
                  <a:pt x="344" y="95"/>
                </a:lnTo>
                <a:lnTo>
                  <a:pt x="344" y="93"/>
                </a:lnTo>
                <a:lnTo>
                  <a:pt x="346" y="93"/>
                </a:lnTo>
                <a:lnTo>
                  <a:pt x="346" y="93"/>
                </a:lnTo>
                <a:lnTo>
                  <a:pt x="346" y="93"/>
                </a:lnTo>
                <a:lnTo>
                  <a:pt x="346" y="91"/>
                </a:lnTo>
                <a:lnTo>
                  <a:pt x="346" y="86"/>
                </a:lnTo>
                <a:lnTo>
                  <a:pt x="344" y="78"/>
                </a:lnTo>
                <a:lnTo>
                  <a:pt x="342" y="68"/>
                </a:lnTo>
                <a:lnTo>
                  <a:pt x="338" y="56"/>
                </a:lnTo>
                <a:lnTo>
                  <a:pt x="334" y="44"/>
                </a:lnTo>
                <a:lnTo>
                  <a:pt x="328" y="31"/>
                </a:lnTo>
                <a:lnTo>
                  <a:pt x="319" y="20"/>
                </a:lnTo>
                <a:lnTo>
                  <a:pt x="319" y="20"/>
                </a:lnTo>
                <a:lnTo>
                  <a:pt x="314" y="15"/>
                </a:lnTo>
                <a:lnTo>
                  <a:pt x="310" y="12"/>
                </a:lnTo>
                <a:lnTo>
                  <a:pt x="303" y="8"/>
                </a:lnTo>
                <a:lnTo>
                  <a:pt x="299" y="6"/>
                </a:lnTo>
                <a:lnTo>
                  <a:pt x="285" y="1"/>
                </a:lnTo>
                <a:lnTo>
                  <a:pt x="272" y="0"/>
                </a:lnTo>
                <a:lnTo>
                  <a:pt x="259" y="0"/>
                </a:lnTo>
                <a:lnTo>
                  <a:pt x="246" y="1"/>
                </a:lnTo>
                <a:lnTo>
                  <a:pt x="235" y="4"/>
                </a:lnTo>
                <a:lnTo>
                  <a:pt x="225" y="7"/>
                </a:lnTo>
                <a:lnTo>
                  <a:pt x="225" y="7"/>
                </a:lnTo>
                <a:lnTo>
                  <a:pt x="217" y="12"/>
                </a:lnTo>
                <a:lnTo>
                  <a:pt x="208" y="16"/>
                </a:lnTo>
                <a:lnTo>
                  <a:pt x="202" y="22"/>
                </a:lnTo>
                <a:lnTo>
                  <a:pt x="195" y="28"/>
                </a:lnTo>
                <a:lnTo>
                  <a:pt x="183" y="42"/>
                </a:lnTo>
                <a:lnTo>
                  <a:pt x="173" y="55"/>
                </a:lnTo>
                <a:lnTo>
                  <a:pt x="173" y="55"/>
                </a:lnTo>
                <a:lnTo>
                  <a:pt x="169" y="62"/>
                </a:lnTo>
                <a:lnTo>
                  <a:pt x="167" y="69"/>
                </a:lnTo>
                <a:lnTo>
                  <a:pt x="166" y="78"/>
                </a:lnTo>
                <a:lnTo>
                  <a:pt x="166" y="86"/>
                </a:lnTo>
                <a:lnTo>
                  <a:pt x="167" y="101"/>
                </a:lnTo>
                <a:lnTo>
                  <a:pt x="169" y="105"/>
                </a:lnTo>
                <a:lnTo>
                  <a:pt x="169" y="105"/>
                </a:lnTo>
                <a:lnTo>
                  <a:pt x="171" y="111"/>
                </a:lnTo>
                <a:lnTo>
                  <a:pt x="173" y="124"/>
                </a:lnTo>
                <a:lnTo>
                  <a:pt x="173" y="124"/>
                </a:lnTo>
                <a:lnTo>
                  <a:pt x="175" y="131"/>
                </a:lnTo>
                <a:lnTo>
                  <a:pt x="177" y="136"/>
                </a:lnTo>
                <a:lnTo>
                  <a:pt x="177" y="136"/>
                </a:lnTo>
                <a:lnTo>
                  <a:pt x="190" y="187"/>
                </a:lnTo>
                <a:lnTo>
                  <a:pt x="190" y="187"/>
                </a:lnTo>
                <a:close/>
                <a:moveTo>
                  <a:pt x="366" y="453"/>
                </a:moveTo>
                <a:lnTo>
                  <a:pt x="366" y="453"/>
                </a:lnTo>
                <a:lnTo>
                  <a:pt x="371" y="463"/>
                </a:lnTo>
                <a:lnTo>
                  <a:pt x="376" y="470"/>
                </a:lnTo>
                <a:lnTo>
                  <a:pt x="379" y="475"/>
                </a:lnTo>
                <a:lnTo>
                  <a:pt x="379" y="475"/>
                </a:lnTo>
                <a:lnTo>
                  <a:pt x="384" y="478"/>
                </a:lnTo>
                <a:lnTo>
                  <a:pt x="390" y="479"/>
                </a:lnTo>
                <a:lnTo>
                  <a:pt x="396" y="480"/>
                </a:lnTo>
                <a:lnTo>
                  <a:pt x="396" y="497"/>
                </a:lnTo>
                <a:lnTo>
                  <a:pt x="379" y="497"/>
                </a:lnTo>
                <a:lnTo>
                  <a:pt x="366" y="510"/>
                </a:lnTo>
                <a:lnTo>
                  <a:pt x="366" y="492"/>
                </a:lnTo>
                <a:lnTo>
                  <a:pt x="366" y="453"/>
                </a:lnTo>
                <a:close/>
                <a:moveTo>
                  <a:pt x="324" y="927"/>
                </a:moveTo>
                <a:lnTo>
                  <a:pt x="336" y="1004"/>
                </a:lnTo>
                <a:lnTo>
                  <a:pt x="324" y="1004"/>
                </a:lnTo>
                <a:lnTo>
                  <a:pt x="324" y="92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20">
            <a:extLst>
              <a:ext uri="{FF2B5EF4-FFF2-40B4-BE49-F238E27FC236}">
                <a16:creationId xmlns:a16="http://schemas.microsoft.com/office/drawing/2014/main" id="{0B2E41D1-A7E7-4D33-AC3B-81080E6C4347}"/>
              </a:ext>
            </a:extLst>
          </p:cNvPr>
          <p:cNvSpPr>
            <a:spLocks noEditPoints="1"/>
          </p:cNvSpPr>
          <p:nvPr/>
        </p:nvSpPr>
        <p:spPr bwMode="auto">
          <a:xfrm>
            <a:off x="6444300" y="825732"/>
            <a:ext cx="588232" cy="1643113"/>
          </a:xfrm>
          <a:custGeom>
            <a:avLst/>
            <a:gdLst>
              <a:gd name="T0" fmla="*/ 95 w 508"/>
              <a:gd name="T1" fmla="*/ 240 h 1419"/>
              <a:gd name="T2" fmla="*/ 54 w 508"/>
              <a:gd name="T3" fmla="*/ 324 h 1419"/>
              <a:gd name="T4" fmla="*/ 29 w 508"/>
              <a:gd name="T5" fmla="*/ 423 h 1419"/>
              <a:gd name="T6" fmla="*/ 3 w 508"/>
              <a:gd name="T7" fmla="*/ 532 h 1419"/>
              <a:gd name="T8" fmla="*/ 9 w 508"/>
              <a:gd name="T9" fmla="*/ 567 h 1419"/>
              <a:gd name="T10" fmla="*/ 23 w 508"/>
              <a:gd name="T11" fmla="*/ 584 h 1419"/>
              <a:gd name="T12" fmla="*/ 26 w 508"/>
              <a:gd name="T13" fmla="*/ 622 h 1419"/>
              <a:gd name="T14" fmla="*/ 37 w 508"/>
              <a:gd name="T15" fmla="*/ 666 h 1419"/>
              <a:gd name="T16" fmla="*/ 57 w 508"/>
              <a:gd name="T17" fmla="*/ 667 h 1419"/>
              <a:gd name="T18" fmla="*/ 90 w 508"/>
              <a:gd name="T19" fmla="*/ 729 h 1419"/>
              <a:gd name="T20" fmla="*/ 84 w 508"/>
              <a:gd name="T21" fmla="*/ 939 h 1419"/>
              <a:gd name="T22" fmla="*/ 80 w 508"/>
              <a:gd name="T23" fmla="*/ 991 h 1419"/>
              <a:gd name="T24" fmla="*/ 60 w 508"/>
              <a:gd name="T25" fmla="*/ 1056 h 1419"/>
              <a:gd name="T26" fmla="*/ 48 w 508"/>
              <a:gd name="T27" fmla="*/ 1124 h 1419"/>
              <a:gd name="T28" fmla="*/ 98 w 508"/>
              <a:gd name="T29" fmla="*/ 1159 h 1419"/>
              <a:gd name="T30" fmla="*/ 166 w 508"/>
              <a:gd name="T31" fmla="*/ 1128 h 1419"/>
              <a:gd name="T32" fmla="*/ 193 w 508"/>
              <a:gd name="T33" fmla="*/ 1290 h 1419"/>
              <a:gd name="T34" fmla="*/ 213 w 508"/>
              <a:gd name="T35" fmla="*/ 1316 h 1419"/>
              <a:gd name="T36" fmla="*/ 236 w 508"/>
              <a:gd name="T37" fmla="*/ 1376 h 1419"/>
              <a:gd name="T38" fmla="*/ 262 w 508"/>
              <a:gd name="T39" fmla="*/ 1419 h 1419"/>
              <a:gd name="T40" fmla="*/ 301 w 508"/>
              <a:gd name="T41" fmla="*/ 1351 h 1419"/>
              <a:gd name="T42" fmla="*/ 334 w 508"/>
              <a:gd name="T43" fmla="*/ 1190 h 1419"/>
              <a:gd name="T44" fmla="*/ 397 w 508"/>
              <a:gd name="T45" fmla="*/ 1195 h 1419"/>
              <a:gd name="T46" fmla="*/ 423 w 508"/>
              <a:gd name="T47" fmla="*/ 1178 h 1419"/>
              <a:gd name="T48" fmla="*/ 387 w 508"/>
              <a:gd name="T49" fmla="*/ 1104 h 1419"/>
              <a:gd name="T50" fmla="*/ 404 w 508"/>
              <a:gd name="T51" fmla="*/ 1030 h 1419"/>
              <a:gd name="T52" fmla="*/ 415 w 508"/>
              <a:gd name="T53" fmla="*/ 820 h 1419"/>
              <a:gd name="T54" fmla="*/ 444 w 508"/>
              <a:gd name="T55" fmla="*/ 782 h 1419"/>
              <a:gd name="T56" fmla="*/ 484 w 508"/>
              <a:gd name="T57" fmla="*/ 666 h 1419"/>
              <a:gd name="T58" fmla="*/ 498 w 508"/>
              <a:gd name="T59" fmla="*/ 598 h 1419"/>
              <a:gd name="T60" fmla="*/ 498 w 508"/>
              <a:gd name="T61" fmla="*/ 562 h 1419"/>
              <a:gd name="T62" fmla="*/ 499 w 508"/>
              <a:gd name="T63" fmla="*/ 519 h 1419"/>
              <a:gd name="T64" fmla="*/ 445 w 508"/>
              <a:gd name="T65" fmla="*/ 314 h 1419"/>
              <a:gd name="T66" fmla="*/ 392 w 508"/>
              <a:gd name="T67" fmla="*/ 240 h 1419"/>
              <a:gd name="T68" fmla="*/ 301 w 508"/>
              <a:gd name="T69" fmla="*/ 184 h 1419"/>
              <a:gd name="T70" fmla="*/ 296 w 508"/>
              <a:gd name="T71" fmla="*/ 169 h 1419"/>
              <a:gd name="T72" fmla="*/ 308 w 508"/>
              <a:gd name="T73" fmla="*/ 153 h 1419"/>
              <a:gd name="T74" fmla="*/ 320 w 508"/>
              <a:gd name="T75" fmla="*/ 102 h 1419"/>
              <a:gd name="T76" fmla="*/ 314 w 508"/>
              <a:gd name="T77" fmla="*/ 31 h 1419"/>
              <a:gd name="T78" fmla="*/ 277 w 508"/>
              <a:gd name="T79" fmla="*/ 1 h 1419"/>
              <a:gd name="T80" fmla="*/ 245 w 508"/>
              <a:gd name="T81" fmla="*/ 1 h 1419"/>
              <a:gd name="T82" fmla="*/ 204 w 508"/>
              <a:gd name="T83" fmla="*/ 6 h 1419"/>
              <a:gd name="T84" fmla="*/ 171 w 508"/>
              <a:gd name="T85" fmla="*/ 54 h 1419"/>
              <a:gd name="T86" fmla="*/ 169 w 508"/>
              <a:gd name="T87" fmla="*/ 108 h 1419"/>
              <a:gd name="T88" fmla="*/ 185 w 508"/>
              <a:gd name="T89" fmla="*/ 131 h 1419"/>
              <a:gd name="T90" fmla="*/ 196 w 508"/>
              <a:gd name="T91" fmla="*/ 168 h 1419"/>
              <a:gd name="T92" fmla="*/ 387 w 508"/>
              <a:gd name="T93" fmla="*/ 468 h 1419"/>
              <a:gd name="T94" fmla="*/ 404 w 508"/>
              <a:gd name="T95" fmla="*/ 525 h 1419"/>
              <a:gd name="T96" fmla="*/ 397 w 508"/>
              <a:gd name="T97" fmla="*/ 569 h 1419"/>
              <a:gd name="T98" fmla="*/ 407 w 508"/>
              <a:gd name="T99" fmla="*/ 617 h 1419"/>
              <a:gd name="T100" fmla="*/ 387 w 508"/>
              <a:gd name="T101" fmla="*/ 598 h 1419"/>
              <a:gd name="T102" fmla="*/ 137 w 508"/>
              <a:gd name="T103" fmla="*/ 1056 h 1419"/>
              <a:gd name="T104" fmla="*/ 161 w 508"/>
              <a:gd name="T105" fmla="*/ 974 h 1419"/>
              <a:gd name="T106" fmla="*/ 285 w 508"/>
              <a:gd name="T107" fmla="*/ 1195 h 1419"/>
              <a:gd name="T108" fmla="*/ 274 w 508"/>
              <a:gd name="T109" fmla="*/ 1329 h 1419"/>
              <a:gd name="T110" fmla="*/ 256 w 508"/>
              <a:gd name="T111" fmla="*/ 1336 h 1419"/>
              <a:gd name="T112" fmla="*/ 255 w 508"/>
              <a:gd name="T113" fmla="*/ 1215 h 1419"/>
              <a:gd name="T114" fmla="*/ 277 w 508"/>
              <a:gd name="T115" fmla="*/ 1210 h 1419"/>
              <a:gd name="T116" fmla="*/ 291 w 508"/>
              <a:gd name="T117" fmla="*/ 1051 h 1419"/>
              <a:gd name="T118" fmla="*/ 267 w 508"/>
              <a:gd name="T119" fmla="*/ 1065 h 14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08" h="1419">
                <a:moveTo>
                  <a:pt x="199" y="194"/>
                </a:moveTo>
                <a:lnTo>
                  <a:pt x="161" y="208"/>
                </a:lnTo>
                <a:lnTo>
                  <a:pt x="161" y="218"/>
                </a:lnTo>
                <a:lnTo>
                  <a:pt x="161" y="218"/>
                </a:lnTo>
                <a:lnTo>
                  <a:pt x="150" y="220"/>
                </a:lnTo>
                <a:lnTo>
                  <a:pt x="124" y="227"/>
                </a:lnTo>
                <a:lnTo>
                  <a:pt x="108" y="233"/>
                </a:lnTo>
                <a:lnTo>
                  <a:pt x="95" y="240"/>
                </a:lnTo>
                <a:lnTo>
                  <a:pt x="83" y="248"/>
                </a:lnTo>
                <a:lnTo>
                  <a:pt x="78" y="251"/>
                </a:lnTo>
                <a:lnTo>
                  <a:pt x="74" y="256"/>
                </a:lnTo>
                <a:lnTo>
                  <a:pt x="74" y="256"/>
                </a:lnTo>
                <a:lnTo>
                  <a:pt x="68" y="268"/>
                </a:lnTo>
                <a:lnTo>
                  <a:pt x="63" y="284"/>
                </a:lnTo>
                <a:lnTo>
                  <a:pt x="57" y="303"/>
                </a:lnTo>
                <a:lnTo>
                  <a:pt x="54" y="324"/>
                </a:lnTo>
                <a:lnTo>
                  <a:pt x="45" y="358"/>
                </a:lnTo>
                <a:lnTo>
                  <a:pt x="43" y="371"/>
                </a:lnTo>
                <a:lnTo>
                  <a:pt x="41" y="377"/>
                </a:lnTo>
                <a:lnTo>
                  <a:pt x="41" y="377"/>
                </a:lnTo>
                <a:lnTo>
                  <a:pt x="38" y="380"/>
                </a:lnTo>
                <a:lnTo>
                  <a:pt x="37" y="386"/>
                </a:lnTo>
                <a:lnTo>
                  <a:pt x="32" y="403"/>
                </a:lnTo>
                <a:lnTo>
                  <a:pt x="29" y="423"/>
                </a:lnTo>
                <a:lnTo>
                  <a:pt x="26" y="444"/>
                </a:lnTo>
                <a:lnTo>
                  <a:pt x="26" y="444"/>
                </a:lnTo>
                <a:lnTo>
                  <a:pt x="23" y="490"/>
                </a:lnTo>
                <a:lnTo>
                  <a:pt x="21" y="516"/>
                </a:lnTo>
                <a:lnTo>
                  <a:pt x="21" y="516"/>
                </a:lnTo>
                <a:lnTo>
                  <a:pt x="13" y="522"/>
                </a:lnTo>
                <a:lnTo>
                  <a:pt x="6" y="528"/>
                </a:lnTo>
                <a:lnTo>
                  <a:pt x="3" y="532"/>
                </a:lnTo>
                <a:lnTo>
                  <a:pt x="2" y="535"/>
                </a:lnTo>
                <a:lnTo>
                  <a:pt x="2" y="535"/>
                </a:lnTo>
                <a:lnTo>
                  <a:pt x="0" y="546"/>
                </a:lnTo>
                <a:lnTo>
                  <a:pt x="0" y="551"/>
                </a:lnTo>
                <a:lnTo>
                  <a:pt x="2" y="555"/>
                </a:lnTo>
                <a:lnTo>
                  <a:pt x="2" y="555"/>
                </a:lnTo>
                <a:lnTo>
                  <a:pt x="6" y="560"/>
                </a:lnTo>
                <a:lnTo>
                  <a:pt x="9" y="567"/>
                </a:lnTo>
                <a:lnTo>
                  <a:pt x="13" y="573"/>
                </a:lnTo>
                <a:lnTo>
                  <a:pt x="14" y="574"/>
                </a:lnTo>
                <a:lnTo>
                  <a:pt x="16" y="574"/>
                </a:lnTo>
                <a:lnTo>
                  <a:pt x="16" y="574"/>
                </a:lnTo>
                <a:lnTo>
                  <a:pt x="18" y="575"/>
                </a:lnTo>
                <a:lnTo>
                  <a:pt x="21" y="578"/>
                </a:lnTo>
                <a:lnTo>
                  <a:pt x="21" y="581"/>
                </a:lnTo>
                <a:lnTo>
                  <a:pt x="23" y="584"/>
                </a:lnTo>
                <a:lnTo>
                  <a:pt x="23" y="588"/>
                </a:lnTo>
                <a:lnTo>
                  <a:pt x="21" y="593"/>
                </a:lnTo>
                <a:lnTo>
                  <a:pt x="21" y="593"/>
                </a:lnTo>
                <a:lnTo>
                  <a:pt x="19" y="603"/>
                </a:lnTo>
                <a:lnTo>
                  <a:pt x="20" y="611"/>
                </a:lnTo>
                <a:lnTo>
                  <a:pt x="23" y="617"/>
                </a:lnTo>
                <a:lnTo>
                  <a:pt x="26" y="622"/>
                </a:lnTo>
                <a:lnTo>
                  <a:pt x="26" y="622"/>
                </a:lnTo>
                <a:lnTo>
                  <a:pt x="45" y="637"/>
                </a:lnTo>
                <a:lnTo>
                  <a:pt x="45" y="637"/>
                </a:lnTo>
                <a:lnTo>
                  <a:pt x="37" y="651"/>
                </a:lnTo>
                <a:lnTo>
                  <a:pt x="32" y="661"/>
                </a:lnTo>
                <a:lnTo>
                  <a:pt x="31" y="664"/>
                </a:lnTo>
                <a:lnTo>
                  <a:pt x="31" y="666"/>
                </a:lnTo>
                <a:lnTo>
                  <a:pt x="31" y="666"/>
                </a:lnTo>
                <a:lnTo>
                  <a:pt x="37" y="666"/>
                </a:lnTo>
                <a:lnTo>
                  <a:pt x="41" y="666"/>
                </a:lnTo>
                <a:lnTo>
                  <a:pt x="41" y="666"/>
                </a:lnTo>
                <a:lnTo>
                  <a:pt x="43" y="669"/>
                </a:lnTo>
                <a:lnTo>
                  <a:pt x="45" y="670"/>
                </a:lnTo>
                <a:lnTo>
                  <a:pt x="48" y="670"/>
                </a:lnTo>
                <a:lnTo>
                  <a:pt x="50" y="670"/>
                </a:lnTo>
                <a:lnTo>
                  <a:pt x="50" y="670"/>
                </a:lnTo>
                <a:lnTo>
                  <a:pt x="57" y="667"/>
                </a:lnTo>
                <a:lnTo>
                  <a:pt x="67" y="659"/>
                </a:lnTo>
                <a:lnTo>
                  <a:pt x="79" y="651"/>
                </a:lnTo>
                <a:lnTo>
                  <a:pt x="79" y="651"/>
                </a:lnTo>
                <a:lnTo>
                  <a:pt x="84" y="709"/>
                </a:lnTo>
                <a:lnTo>
                  <a:pt x="84" y="709"/>
                </a:lnTo>
                <a:lnTo>
                  <a:pt x="85" y="715"/>
                </a:lnTo>
                <a:lnTo>
                  <a:pt x="86" y="720"/>
                </a:lnTo>
                <a:lnTo>
                  <a:pt x="90" y="729"/>
                </a:lnTo>
                <a:lnTo>
                  <a:pt x="94" y="738"/>
                </a:lnTo>
                <a:lnTo>
                  <a:pt x="94" y="743"/>
                </a:lnTo>
                <a:lnTo>
                  <a:pt x="94" y="747"/>
                </a:lnTo>
                <a:lnTo>
                  <a:pt x="94" y="747"/>
                </a:lnTo>
                <a:lnTo>
                  <a:pt x="91" y="783"/>
                </a:lnTo>
                <a:lnTo>
                  <a:pt x="88" y="851"/>
                </a:lnTo>
                <a:lnTo>
                  <a:pt x="84" y="916"/>
                </a:lnTo>
                <a:lnTo>
                  <a:pt x="84" y="939"/>
                </a:lnTo>
                <a:lnTo>
                  <a:pt x="84" y="950"/>
                </a:lnTo>
                <a:lnTo>
                  <a:pt x="84" y="950"/>
                </a:lnTo>
                <a:lnTo>
                  <a:pt x="86" y="954"/>
                </a:lnTo>
                <a:lnTo>
                  <a:pt x="88" y="960"/>
                </a:lnTo>
                <a:lnTo>
                  <a:pt x="86" y="967"/>
                </a:lnTo>
                <a:lnTo>
                  <a:pt x="84" y="979"/>
                </a:lnTo>
                <a:lnTo>
                  <a:pt x="84" y="979"/>
                </a:lnTo>
                <a:lnTo>
                  <a:pt x="80" y="991"/>
                </a:lnTo>
                <a:lnTo>
                  <a:pt x="77" y="999"/>
                </a:lnTo>
                <a:lnTo>
                  <a:pt x="73" y="1006"/>
                </a:lnTo>
                <a:lnTo>
                  <a:pt x="69" y="1017"/>
                </a:lnTo>
                <a:lnTo>
                  <a:pt x="69" y="1017"/>
                </a:lnTo>
                <a:lnTo>
                  <a:pt x="65" y="1038"/>
                </a:lnTo>
                <a:lnTo>
                  <a:pt x="62" y="1047"/>
                </a:lnTo>
                <a:lnTo>
                  <a:pt x="60" y="1056"/>
                </a:lnTo>
                <a:lnTo>
                  <a:pt x="60" y="1056"/>
                </a:lnTo>
                <a:lnTo>
                  <a:pt x="56" y="1063"/>
                </a:lnTo>
                <a:lnTo>
                  <a:pt x="53" y="1069"/>
                </a:lnTo>
                <a:lnTo>
                  <a:pt x="49" y="1078"/>
                </a:lnTo>
                <a:lnTo>
                  <a:pt x="45" y="1094"/>
                </a:lnTo>
                <a:lnTo>
                  <a:pt x="45" y="1094"/>
                </a:lnTo>
                <a:lnTo>
                  <a:pt x="44" y="1104"/>
                </a:lnTo>
                <a:lnTo>
                  <a:pt x="45" y="1115"/>
                </a:lnTo>
                <a:lnTo>
                  <a:pt x="48" y="1124"/>
                </a:lnTo>
                <a:lnTo>
                  <a:pt x="53" y="1134"/>
                </a:lnTo>
                <a:lnTo>
                  <a:pt x="59" y="1142"/>
                </a:lnTo>
                <a:lnTo>
                  <a:pt x="65" y="1150"/>
                </a:lnTo>
                <a:lnTo>
                  <a:pt x="72" y="1154"/>
                </a:lnTo>
                <a:lnTo>
                  <a:pt x="79" y="1157"/>
                </a:lnTo>
                <a:lnTo>
                  <a:pt x="79" y="1157"/>
                </a:lnTo>
                <a:lnTo>
                  <a:pt x="91" y="1159"/>
                </a:lnTo>
                <a:lnTo>
                  <a:pt x="98" y="1159"/>
                </a:lnTo>
                <a:lnTo>
                  <a:pt x="106" y="1157"/>
                </a:lnTo>
                <a:lnTo>
                  <a:pt x="113" y="1152"/>
                </a:lnTo>
                <a:lnTo>
                  <a:pt x="113" y="1152"/>
                </a:lnTo>
                <a:lnTo>
                  <a:pt x="120" y="1146"/>
                </a:lnTo>
                <a:lnTo>
                  <a:pt x="125" y="1141"/>
                </a:lnTo>
                <a:lnTo>
                  <a:pt x="127" y="1137"/>
                </a:lnTo>
                <a:lnTo>
                  <a:pt x="151" y="1137"/>
                </a:lnTo>
                <a:lnTo>
                  <a:pt x="166" y="1128"/>
                </a:lnTo>
                <a:lnTo>
                  <a:pt x="175" y="1128"/>
                </a:lnTo>
                <a:lnTo>
                  <a:pt x="175" y="1128"/>
                </a:lnTo>
                <a:lnTo>
                  <a:pt x="181" y="1178"/>
                </a:lnTo>
                <a:lnTo>
                  <a:pt x="186" y="1222"/>
                </a:lnTo>
                <a:lnTo>
                  <a:pt x="190" y="1263"/>
                </a:lnTo>
                <a:lnTo>
                  <a:pt x="190" y="1263"/>
                </a:lnTo>
                <a:lnTo>
                  <a:pt x="191" y="1278"/>
                </a:lnTo>
                <a:lnTo>
                  <a:pt x="193" y="1290"/>
                </a:lnTo>
                <a:lnTo>
                  <a:pt x="196" y="1299"/>
                </a:lnTo>
                <a:lnTo>
                  <a:pt x="198" y="1305"/>
                </a:lnTo>
                <a:lnTo>
                  <a:pt x="201" y="1310"/>
                </a:lnTo>
                <a:lnTo>
                  <a:pt x="203" y="1313"/>
                </a:lnTo>
                <a:lnTo>
                  <a:pt x="207" y="1314"/>
                </a:lnTo>
                <a:lnTo>
                  <a:pt x="209" y="1316"/>
                </a:lnTo>
                <a:lnTo>
                  <a:pt x="209" y="1316"/>
                </a:lnTo>
                <a:lnTo>
                  <a:pt x="213" y="1316"/>
                </a:lnTo>
                <a:lnTo>
                  <a:pt x="216" y="1316"/>
                </a:lnTo>
                <a:lnTo>
                  <a:pt x="224" y="1312"/>
                </a:lnTo>
                <a:lnTo>
                  <a:pt x="233" y="1306"/>
                </a:lnTo>
                <a:lnTo>
                  <a:pt x="233" y="1306"/>
                </a:lnTo>
                <a:lnTo>
                  <a:pt x="233" y="1322"/>
                </a:lnTo>
                <a:lnTo>
                  <a:pt x="233" y="1337"/>
                </a:lnTo>
                <a:lnTo>
                  <a:pt x="233" y="1357"/>
                </a:lnTo>
                <a:lnTo>
                  <a:pt x="236" y="1376"/>
                </a:lnTo>
                <a:lnTo>
                  <a:pt x="239" y="1394"/>
                </a:lnTo>
                <a:lnTo>
                  <a:pt x="242" y="1402"/>
                </a:lnTo>
                <a:lnTo>
                  <a:pt x="244" y="1408"/>
                </a:lnTo>
                <a:lnTo>
                  <a:pt x="248" y="1413"/>
                </a:lnTo>
                <a:lnTo>
                  <a:pt x="252" y="1417"/>
                </a:lnTo>
                <a:lnTo>
                  <a:pt x="252" y="1417"/>
                </a:lnTo>
                <a:lnTo>
                  <a:pt x="257" y="1418"/>
                </a:lnTo>
                <a:lnTo>
                  <a:pt x="262" y="1419"/>
                </a:lnTo>
                <a:lnTo>
                  <a:pt x="266" y="1418"/>
                </a:lnTo>
                <a:lnTo>
                  <a:pt x="269" y="1417"/>
                </a:lnTo>
                <a:lnTo>
                  <a:pt x="273" y="1413"/>
                </a:lnTo>
                <a:lnTo>
                  <a:pt x="278" y="1410"/>
                </a:lnTo>
                <a:lnTo>
                  <a:pt x="284" y="1399"/>
                </a:lnTo>
                <a:lnTo>
                  <a:pt x="290" y="1386"/>
                </a:lnTo>
                <a:lnTo>
                  <a:pt x="296" y="1369"/>
                </a:lnTo>
                <a:lnTo>
                  <a:pt x="301" y="1351"/>
                </a:lnTo>
                <a:lnTo>
                  <a:pt x="305" y="1330"/>
                </a:lnTo>
                <a:lnTo>
                  <a:pt x="305" y="1330"/>
                </a:lnTo>
                <a:lnTo>
                  <a:pt x="309" y="1308"/>
                </a:lnTo>
                <a:lnTo>
                  <a:pt x="313" y="1284"/>
                </a:lnTo>
                <a:lnTo>
                  <a:pt x="317" y="1239"/>
                </a:lnTo>
                <a:lnTo>
                  <a:pt x="320" y="1205"/>
                </a:lnTo>
                <a:lnTo>
                  <a:pt x="320" y="1190"/>
                </a:lnTo>
                <a:lnTo>
                  <a:pt x="334" y="1190"/>
                </a:lnTo>
                <a:lnTo>
                  <a:pt x="334" y="1190"/>
                </a:lnTo>
                <a:lnTo>
                  <a:pt x="336" y="1195"/>
                </a:lnTo>
                <a:lnTo>
                  <a:pt x="337" y="1198"/>
                </a:lnTo>
                <a:lnTo>
                  <a:pt x="339" y="1200"/>
                </a:lnTo>
                <a:lnTo>
                  <a:pt x="339" y="1200"/>
                </a:lnTo>
                <a:lnTo>
                  <a:pt x="349" y="1200"/>
                </a:lnTo>
                <a:lnTo>
                  <a:pt x="368" y="1198"/>
                </a:lnTo>
                <a:lnTo>
                  <a:pt x="397" y="1195"/>
                </a:lnTo>
                <a:lnTo>
                  <a:pt x="397" y="1195"/>
                </a:lnTo>
                <a:lnTo>
                  <a:pt x="401" y="1194"/>
                </a:lnTo>
                <a:lnTo>
                  <a:pt x="405" y="1193"/>
                </a:lnTo>
                <a:lnTo>
                  <a:pt x="416" y="1186"/>
                </a:lnTo>
                <a:lnTo>
                  <a:pt x="416" y="1186"/>
                </a:lnTo>
                <a:lnTo>
                  <a:pt x="421" y="1182"/>
                </a:lnTo>
                <a:lnTo>
                  <a:pt x="422" y="1181"/>
                </a:lnTo>
                <a:lnTo>
                  <a:pt x="423" y="1178"/>
                </a:lnTo>
                <a:lnTo>
                  <a:pt x="421" y="1174"/>
                </a:lnTo>
                <a:lnTo>
                  <a:pt x="416" y="1166"/>
                </a:lnTo>
                <a:lnTo>
                  <a:pt x="416" y="1166"/>
                </a:lnTo>
                <a:lnTo>
                  <a:pt x="413" y="1160"/>
                </a:lnTo>
                <a:lnTo>
                  <a:pt x="408" y="1152"/>
                </a:lnTo>
                <a:lnTo>
                  <a:pt x="399" y="1131"/>
                </a:lnTo>
                <a:lnTo>
                  <a:pt x="391" y="1112"/>
                </a:lnTo>
                <a:lnTo>
                  <a:pt x="387" y="1104"/>
                </a:lnTo>
                <a:lnTo>
                  <a:pt x="387" y="1104"/>
                </a:lnTo>
                <a:lnTo>
                  <a:pt x="387" y="1101"/>
                </a:lnTo>
                <a:lnTo>
                  <a:pt x="387" y="1098"/>
                </a:lnTo>
                <a:lnTo>
                  <a:pt x="389" y="1086"/>
                </a:lnTo>
                <a:lnTo>
                  <a:pt x="392" y="1070"/>
                </a:lnTo>
                <a:lnTo>
                  <a:pt x="392" y="1070"/>
                </a:lnTo>
                <a:lnTo>
                  <a:pt x="399" y="1048"/>
                </a:lnTo>
                <a:lnTo>
                  <a:pt x="404" y="1030"/>
                </a:lnTo>
                <a:lnTo>
                  <a:pt x="407" y="1017"/>
                </a:lnTo>
                <a:lnTo>
                  <a:pt x="407" y="1017"/>
                </a:lnTo>
                <a:lnTo>
                  <a:pt x="407" y="981"/>
                </a:lnTo>
                <a:lnTo>
                  <a:pt x="404" y="914"/>
                </a:lnTo>
                <a:lnTo>
                  <a:pt x="402" y="820"/>
                </a:lnTo>
                <a:lnTo>
                  <a:pt x="402" y="820"/>
                </a:lnTo>
                <a:lnTo>
                  <a:pt x="405" y="820"/>
                </a:lnTo>
                <a:lnTo>
                  <a:pt x="415" y="820"/>
                </a:lnTo>
                <a:lnTo>
                  <a:pt x="420" y="818"/>
                </a:lnTo>
                <a:lnTo>
                  <a:pt x="426" y="817"/>
                </a:lnTo>
                <a:lnTo>
                  <a:pt x="431" y="815"/>
                </a:lnTo>
                <a:lnTo>
                  <a:pt x="435" y="810"/>
                </a:lnTo>
                <a:lnTo>
                  <a:pt x="435" y="810"/>
                </a:lnTo>
                <a:lnTo>
                  <a:pt x="438" y="806"/>
                </a:lnTo>
                <a:lnTo>
                  <a:pt x="439" y="800"/>
                </a:lnTo>
                <a:lnTo>
                  <a:pt x="444" y="782"/>
                </a:lnTo>
                <a:lnTo>
                  <a:pt x="448" y="759"/>
                </a:lnTo>
                <a:lnTo>
                  <a:pt x="451" y="735"/>
                </a:lnTo>
                <a:lnTo>
                  <a:pt x="457" y="691"/>
                </a:lnTo>
                <a:lnTo>
                  <a:pt x="460" y="670"/>
                </a:lnTo>
                <a:lnTo>
                  <a:pt x="460" y="670"/>
                </a:lnTo>
                <a:lnTo>
                  <a:pt x="469" y="669"/>
                </a:lnTo>
                <a:lnTo>
                  <a:pt x="478" y="667"/>
                </a:lnTo>
                <a:lnTo>
                  <a:pt x="484" y="666"/>
                </a:lnTo>
                <a:lnTo>
                  <a:pt x="484" y="666"/>
                </a:lnTo>
                <a:lnTo>
                  <a:pt x="490" y="662"/>
                </a:lnTo>
                <a:lnTo>
                  <a:pt x="496" y="656"/>
                </a:lnTo>
                <a:lnTo>
                  <a:pt x="502" y="649"/>
                </a:lnTo>
                <a:lnTo>
                  <a:pt x="503" y="645"/>
                </a:lnTo>
                <a:lnTo>
                  <a:pt x="503" y="641"/>
                </a:lnTo>
                <a:lnTo>
                  <a:pt x="503" y="641"/>
                </a:lnTo>
                <a:lnTo>
                  <a:pt x="498" y="598"/>
                </a:lnTo>
                <a:lnTo>
                  <a:pt x="498" y="598"/>
                </a:lnTo>
                <a:lnTo>
                  <a:pt x="496" y="592"/>
                </a:lnTo>
                <a:lnTo>
                  <a:pt x="491" y="582"/>
                </a:lnTo>
                <a:lnTo>
                  <a:pt x="484" y="569"/>
                </a:lnTo>
                <a:lnTo>
                  <a:pt x="484" y="569"/>
                </a:lnTo>
                <a:lnTo>
                  <a:pt x="487" y="568"/>
                </a:lnTo>
                <a:lnTo>
                  <a:pt x="494" y="564"/>
                </a:lnTo>
                <a:lnTo>
                  <a:pt x="498" y="562"/>
                </a:lnTo>
                <a:lnTo>
                  <a:pt x="503" y="558"/>
                </a:lnTo>
                <a:lnTo>
                  <a:pt x="505" y="555"/>
                </a:lnTo>
                <a:lnTo>
                  <a:pt x="508" y="550"/>
                </a:lnTo>
                <a:lnTo>
                  <a:pt x="508" y="550"/>
                </a:lnTo>
                <a:lnTo>
                  <a:pt x="508" y="544"/>
                </a:lnTo>
                <a:lnTo>
                  <a:pt x="507" y="535"/>
                </a:lnTo>
                <a:lnTo>
                  <a:pt x="503" y="527"/>
                </a:lnTo>
                <a:lnTo>
                  <a:pt x="499" y="519"/>
                </a:lnTo>
                <a:lnTo>
                  <a:pt x="492" y="503"/>
                </a:lnTo>
                <a:lnTo>
                  <a:pt x="488" y="497"/>
                </a:lnTo>
                <a:lnTo>
                  <a:pt x="488" y="497"/>
                </a:lnTo>
                <a:lnTo>
                  <a:pt x="476" y="442"/>
                </a:lnTo>
                <a:lnTo>
                  <a:pt x="460" y="367"/>
                </a:lnTo>
                <a:lnTo>
                  <a:pt x="460" y="367"/>
                </a:lnTo>
                <a:lnTo>
                  <a:pt x="454" y="343"/>
                </a:lnTo>
                <a:lnTo>
                  <a:pt x="445" y="314"/>
                </a:lnTo>
                <a:lnTo>
                  <a:pt x="435" y="287"/>
                </a:lnTo>
                <a:lnTo>
                  <a:pt x="431" y="275"/>
                </a:lnTo>
                <a:lnTo>
                  <a:pt x="426" y="266"/>
                </a:lnTo>
                <a:lnTo>
                  <a:pt x="426" y="266"/>
                </a:lnTo>
                <a:lnTo>
                  <a:pt x="422" y="262"/>
                </a:lnTo>
                <a:lnTo>
                  <a:pt x="419" y="257"/>
                </a:lnTo>
                <a:lnTo>
                  <a:pt x="407" y="249"/>
                </a:lnTo>
                <a:lnTo>
                  <a:pt x="392" y="240"/>
                </a:lnTo>
                <a:lnTo>
                  <a:pt x="375" y="233"/>
                </a:lnTo>
                <a:lnTo>
                  <a:pt x="346" y="222"/>
                </a:lnTo>
                <a:lnTo>
                  <a:pt x="334" y="218"/>
                </a:lnTo>
                <a:lnTo>
                  <a:pt x="320" y="208"/>
                </a:lnTo>
                <a:lnTo>
                  <a:pt x="320" y="208"/>
                </a:lnTo>
                <a:lnTo>
                  <a:pt x="311" y="196"/>
                </a:lnTo>
                <a:lnTo>
                  <a:pt x="304" y="189"/>
                </a:lnTo>
                <a:lnTo>
                  <a:pt x="301" y="184"/>
                </a:lnTo>
                <a:lnTo>
                  <a:pt x="301" y="184"/>
                </a:lnTo>
                <a:lnTo>
                  <a:pt x="299" y="184"/>
                </a:lnTo>
                <a:lnTo>
                  <a:pt x="297" y="184"/>
                </a:lnTo>
                <a:lnTo>
                  <a:pt x="297" y="184"/>
                </a:lnTo>
                <a:lnTo>
                  <a:pt x="296" y="184"/>
                </a:lnTo>
                <a:lnTo>
                  <a:pt x="296" y="184"/>
                </a:lnTo>
                <a:lnTo>
                  <a:pt x="296" y="175"/>
                </a:lnTo>
                <a:lnTo>
                  <a:pt x="296" y="169"/>
                </a:lnTo>
                <a:lnTo>
                  <a:pt x="301" y="160"/>
                </a:lnTo>
                <a:lnTo>
                  <a:pt x="301" y="160"/>
                </a:lnTo>
                <a:lnTo>
                  <a:pt x="302" y="161"/>
                </a:lnTo>
                <a:lnTo>
                  <a:pt x="303" y="161"/>
                </a:lnTo>
                <a:lnTo>
                  <a:pt x="305" y="160"/>
                </a:lnTo>
                <a:lnTo>
                  <a:pt x="305" y="160"/>
                </a:lnTo>
                <a:lnTo>
                  <a:pt x="307" y="157"/>
                </a:lnTo>
                <a:lnTo>
                  <a:pt x="308" y="153"/>
                </a:lnTo>
                <a:lnTo>
                  <a:pt x="309" y="142"/>
                </a:lnTo>
                <a:lnTo>
                  <a:pt x="310" y="126"/>
                </a:lnTo>
                <a:lnTo>
                  <a:pt x="315" y="116"/>
                </a:lnTo>
                <a:lnTo>
                  <a:pt x="315" y="116"/>
                </a:lnTo>
                <a:lnTo>
                  <a:pt x="316" y="114"/>
                </a:lnTo>
                <a:lnTo>
                  <a:pt x="319" y="110"/>
                </a:lnTo>
                <a:lnTo>
                  <a:pt x="320" y="102"/>
                </a:lnTo>
                <a:lnTo>
                  <a:pt x="320" y="102"/>
                </a:lnTo>
                <a:lnTo>
                  <a:pt x="321" y="89"/>
                </a:lnTo>
                <a:lnTo>
                  <a:pt x="322" y="72"/>
                </a:lnTo>
                <a:lnTo>
                  <a:pt x="324" y="57"/>
                </a:lnTo>
                <a:lnTo>
                  <a:pt x="325" y="49"/>
                </a:lnTo>
                <a:lnTo>
                  <a:pt x="325" y="49"/>
                </a:lnTo>
                <a:lnTo>
                  <a:pt x="325" y="47"/>
                </a:lnTo>
                <a:lnTo>
                  <a:pt x="322" y="42"/>
                </a:lnTo>
                <a:lnTo>
                  <a:pt x="314" y="31"/>
                </a:lnTo>
                <a:lnTo>
                  <a:pt x="302" y="19"/>
                </a:lnTo>
                <a:lnTo>
                  <a:pt x="297" y="14"/>
                </a:lnTo>
                <a:lnTo>
                  <a:pt x="291" y="11"/>
                </a:lnTo>
                <a:lnTo>
                  <a:pt x="291" y="11"/>
                </a:lnTo>
                <a:lnTo>
                  <a:pt x="284" y="6"/>
                </a:lnTo>
                <a:lnTo>
                  <a:pt x="280" y="2"/>
                </a:lnTo>
                <a:lnTo>
                  <a:pt x="279" y="0"/>
                </a:lnTo>
                <a:lnTo>
                  <a:pt x="277" y="1"/>
                </a:lnTo>
                <a:lnTo>
                  <a:pt x="277" y="1"/>
                </a:lnTo>
                <a:lnTo>
                  <a:pt x="269" y="5"/>
                </a:lnTo>
                <a:lnTo>
                  <a:pt x="267" y="6"/>
                </a:lnTo>
                <a:lnTo>
                  <a:pt x="267" y="6"/>
                </a:lnTo>
                <a:lnTo>
                  <a:pt x="267" y="6"/>
                </a:lnTo>
                <a:lnTo>
                  <a:pt x="263" y="5"/>
                </a:lnTo>
                <a:lnTo>
                  <a:pt x="255" y="2"/>
                </a:lnTo>
                <a:lnTo>
                  <a:pt x="245" y="1"/>
                </a:lnTo>
                <a:lnTo>
                  <a:pt x="238" y="1"/>
                </a:lnTo>
                <a:lnTo>
                  <a:pt x="238" y="1"/>
                </a:lnTo>
                <a:lnTo>
                  <a:pt x="232" y="1"/>
                </a:lnTo>
                <a:lnTo>
                  <a:pt x="224" y="1"/>
                </a:lnTo>
                <a:lnTo>
                  <a:pt x="214" y="2"/>
                </a:lnTo>
                <a:lnTo>
                  <a:pt x="209" y="3"/>
                </a:lnTo>
                <a:lnTo>
                  <a:pt x="204" y="6"/>
                </a:lnTo>
                <a:lnTo>
                  <a:pt x="204" y="6"/>
                </a:lnTo>
                <a:lnTo>
                  <a:pt x="199" y="9"/>
                </a:lnTo>
                <a:lnTo>
                  <a:pt x="196" y="14"/>
                </a:lnTo>
                <a:lnTo>
                  <a:pt x="186" y="27"/>
                </a:lnTo>
                <a:lnTo>
                  <a:pt x="179" y="38"/>
                </a:lnTo>
                <a:lnTo>
                  <a:pt x="175" y="44"/>
                </a:lnTo>
                <a:lnTo>
                  <a:pt x="175" y="44"/>
                </a:lnTo>
                <a:lnTo>
                  <a:pt x="173" y="48"/>
                </a:lnTo>
                <a:lnTo>
                  <a:pt x="171" y="54"/>
                </a:lnTo>
                <a:lnTo>
                  <a:pt x="166" y="68"/>
                </a:lnTo>
                <a:lnTo>
                  <a:pt x="166" y="68"/>
                </a:lnTo>
                <a:lnTo>
                  <a:pt x="166" y="76"/>
                </a:lnTo>
                <a:lnTo>
                  <a:pt x="167" y="84"/>
                </a:lnTo>
                <a:lnTo>
                  <a:pt x="171" y="97"/>
                </a:lnTo>
                <a:lnTo>
                  <a:pt x="171" y="97"/>
                </a:lnTo>
                <a:lnTo>
                  <a:pt x="169" y="104"/>
                </a:lnTo>
                <a:lnTo>
                  <a:pt x="169" y="108"/>
                </a:lnTo>
                <a:lnTo>
                  <a:pt x="171" y="112"/>
                </a:lnTo>
                <a:lnTo>
                  <a:pt x="171" y="112"/>
                </a:lnTo>
                <a:lnTo>
                  <a:pt x="180" y="121"/>
                </a:lnTo>
                <a:lnTo>
                  <a:pt x="180" y="121"/>
                </a:lnTo>
                <a:lnTo>
                  <a:pt x="183" y="125"/>
                </a:lnTo>
                <a:lnTo>
                  <a:pt x="185" y="129"/>
                </a:lnTo>
                <a:lnTo>
                  <a:pt x="185" y="131"/>
                </a:lnTo>
                <a:lnTo>
                  <a:pt x="185" y="131"/>
                </a:lnTo>
                <a:lnTo>
                  <a:pt x="185" y="136"/>
                </a:lnTo>
                <a:lnTo>
                  <a:pt x="186" y="144"/>
                </a:lnTo>
                <a:lnTo>
                  <a:pt x="189" y="151"/>
                </a:lnTo>
                <a:lnTo>
                  <a:pt x="190" y="155"/>
                </a:lnTo>
                <a:lnTo>
                  <a:pt x="190" y="155"/>
                </a:lnTo>
                <a:lnTo>
                  <a:pt x="195" y="160"/>
                </a:lnTo>
                <a:lnTo>
                  <a:pt x="195" y="160"/>
                </a:lnTo>
                <a:lnTo>
                  <a:pt x="196" y="168"/>
                </a:lnTo>
                <a:lnTo>
                  <a:pt x="198" y="174"/>
                </a:lnTo>
                <a:lnTo>
                  <a:pt x="199" y="179"/>
                </a:lnTo>
                <a:lnTo>
                  <a:pt x="199" y="179"/>
                </a:lnTo>
                <a:lnTo>
                  <a:pt x="203" y="185"/>
                </a:lnTo>
                <a:lnTo>
                  <a:pt x="204" y="189"/>
                </a:lnTo>
                <a:lnTo>
                  <a:pt x="199" y="194"/>
                </a:lnTo>
                <a:close/>
                <a:moveTo>
                  <a:pt x="387" y="468"/>
                </a:moveTo>
                <a:lnTo>
                  <a:pt x="387" y="468"/>
                </a:lnTo>
                <a:lnTo>
                  <a:pt x="392" y="481"/>
                </a:lnTo>
                <a:lnTo>
                  <a:pt x="396" y="495"/>
                </a:lnTo>
                <a:lnTo>
                  <a:pt x="397" y="507"/>
                </a:lnTo>
                <a:lnTo>
                  <a:pt x="397" y="507"/>
                </a:lnTo>
                <a:lnTo>
                  <a:pt x="397" y="511"/>
                </a:lnTo>
                <a:lnTo>
                  <a:pt x="398" y="515"/>
                </a:lnTo>
                <a:lnTo>
                  <a:pt x="401" y="521"/>
                </a:lnTo>
                <a:lnTo>
                  <a:pt x="404" y="525"/>
                </a:lnTo>
                <a:lnTo>
                  <a:pt x="407" y="526"/>
                </a:lnTo>
                <a:lnTo>
                  <a:pt x="407" y="526"/>
                </a:lnTo>
                <a:lnTo>
                  <a:pt x="408" y="533"/>
                </a:lnTo>
                <a:lnTo>
                  <a:pt x="410" y="549"/>
                </a:lnTo>
                <a:lnTo>
                  <a:pt x="411" y="569"/>
                </a:lnTo>
                <a:lnTo>
                  <a:pt x="411" y="569"/>
                </a:lnTo>
                <a:lnTo>
                  <a:pt x="407" y="569"/>
                </a:lnTo>
                <a:lnTo>
                  <a:pt x="397" y="569"/>
                </a:lnTo>
                <a:lnTo>
                  <a:pt x="397" y="569"/>
                </a:lnTo>
                <a:lnTo>
                  <a:pt x="392" y="570"/>
                </a:lnTo>
                <a:lnTo>
                  <a:pt x="390" y="572"/>
                </a:lnTo>
                <a:lnTo>
                  <a:pt x="387" y="574"/>
                </a:lnTo>
                <a:lnTo>
                  <a:pt x="387" y="468"/>
                </a:lnTo>
                <a:close/>
                <a:moveTo>
                  <a:pt x="407" y="593"/>
                </a:moveTo>
                <a:lnTo>
                  <a:pt x="407" y="617"/>
                </a:lnTo>
                <a:lnTo>
                  <a:pt x="407" y="617"/>
                </a:lnTo>
                <a:lnTo>
                  <a:pt x="410" y="619"/>
                </a:lnTo>
                <a:lnTo>
                  <a:pt x="416" y="621"/>
                </a:lnTo>
                <a:lnTo>
                  <a:pt x="426" y="622"/>
                </a:lnTo>
                <a:lnTo>
                  <a:pt x="426" y="632"/>
                </a:lnTo>
                <a:lnTo>
                  <a:pt x="397" y="632"/>
                </a:lnTo>
                <a:lnTo>
                  <a:pt x="397" y="622"/>
                </a:lnTo>
                <a:lnTo>
                  <a:pt x="368" y="608"/>
                </a:lnTo>
                <a:lnTo>
                  <a:pt x="387" y="598"/>
                </a:lnTo>
                <a:lnTo>
                  <a:pt x="407" y="593"/>
                </a:lnTo>
                <a:close/>
                <a:moveTo>
                  <a:pt x="166" y="974"/>
                </a:moveTo>
                <a:lnTo>
                  <a:pt x="166" y="974"/>
                </a:lnTo>
                <a:lnTo>
                  <a:pt x="166" y="983"/>
                </a:lnTo>
                <a:lnTo>
                  <a:pt x="166" y="1003"/>
                </a:lnTo>
                <a:lnTo>
                  <a:pt x="166" y="1032"/>
                </a:lnTo>
                <a:lnTo>
                  <a:pt x="161" y="1056"/>
                </a:lnTo>
                <a:lnTo>
                  <a:pt x="137" y="1056"/>
                </a:lnTo>
                <a:lnTo>
                  <a:pt x="137" y="1056"/>
                </a:lnTo>
                <a:lnTo>
                  <a:pt x="139" y="1047"/>
                </a:lnTo>
                <a:lnTo>
                  <a:pt x="140" y="1039"/>
                </a:lnTo>
                <a:lnTo>
                  <a:pt x="142" y="1032"/>
                </a:lnTo>
                <a:lnTo>
                  <a:pt x="142" y="1032"/>
                </a:lnTo>
                <a:lnTo>
                  <a:pt x="142" y="1011"/>
                </a:lnTo>
                <a:lnTo>
                  <a:pt x="142" y="998"/>
                </a:lnTo>
                <a:lnTo>
                  <a:pt x="161" y="974"/>
                </a:lnTo>
                <a:lnTo>
                  <a:pt x="161" y="974"/>
                </a:lnTo>
                <a:lnTo>
                  <a:pt x="163" y="974"/>
                </a:lnTo>
                <a:lnTo>
                  <a:pt x="166" y="974"/>
                </a:lnTo>
                <a:lnTo>
                  <a:pt x="166" y="974"/>
                </a:lnTo>
                <a:lnTo>
                  <a:pt x="166" y="974"/>
                </a:lnTo>
                <a:close/>
                <a:moveTo>
                  <a:pt x="281" y="1195"/>
                </a:moveTo>
                <a:lnTo>
                  <a:pt x="281" y="1195"/>
                </a:lnTo>
                <a:lnTo>
                  <a:pt x="285" y="1195"/>
                </a:lnTo>
                <a:lnTo>
                  <a:pt x="286" y="1195"/>
                </a:lnTo>
                <a:lnTo>
                  <a:pt x="286" y="1195"/>
                </a:lnTo>
                <a:lnTo>
                  <a:pt x="286" y="1211"/>
                </a:lnTo>
                <a:lnTo>
                  <a:pt x="286" y="1243"/>
                </a:lnTo>
                <a:lnTo>
                  <a:pt x="286" y="1243"/>
                </a:lnTo>
                <a:lnTo>
                  <a:pt x="284" y="1271"/>
                </a:lnTo>
                <a:lnTo>
                  <a:pt x="278" y="1310"/>
                </a:lnTo>
                <a:lnTo>
                  <a:pt x="274" y="1329"/>
                </a:lnTo>
                <a:lnTo>
                  <a:pt x="271" y="1345"/>
                </a:lnTo>
                <a:lnTo>
                  <a:pt x="266" y="1355"/>
                </a:lnTo>
                <a:lnTo>
                  <a:pt x="265" y="1358"/>
                </a:lnTo>
                <a:lnTo>
                  <a:pt x="262" y="1359"/>
                </a:lnTo>
                <a:lnTo>
                  <a:pt x="262" y="1359"/>
                </a:lnTo>
                <a:lnTo>
                  <a:pt x="260" y="1357"/>
                </a:lnTo>
                <a:lnTo>
                  <a:pt x="258" y="1352"/>
                </a:lnTo>
                <a:lnTo>
                  <a:pt x="256" y="1336"/>
                </a:lnTo>
                <a:lnTo>
                  <a:pt x="254" y="1313"/>
                </a:lnTo>
                <a:lnTo>
                  <a:pt x="252" y="1287"/>
                </a:lnTo>
                <a:lnTo>
                  <a:pt x="251" y="1237"/>
                </a:lnTo>
                <a:lnTo>
                  <a:pt x="251" y="1222"/>
                </a:lnTo>
                <a:lnTo>
                  <a:pt x="252" y="1215"/>
                </a:lnTo>
                <a:lnTo>
                  <a:pt x="252" y="1215"/>
                </a:lnTo>
                <a:lnTo>
                  <a:pt x="254" y="1215"/>
                </a:lnTo>
                <a:lnTo>
                  <a:pt x="255" y="1215"/>
                </a:lnTo>
                <a:lnTo>
                  <a:pt x="257" y="1218"/>
                </a:lnTo>
                <a:lnTo>
                  <a:pt x="261" y="1222"/>
                </a:lnTo>
                <a:lnTo>
                  <a:pt x="263" y="1224"/>
                </a:lnTo>
                <a:lnTo>
                  <a:pt x="267" y="1224"/>
                </a:lnTo>
                <a:lnTo>
                  <a:pt x="267" y="1224"/>
                </a:lnTo>
                <a:lnTo>
                  <a:pt x="271" y="1223"/>
                </a:lnTo>
                <a:lnTo>
                  <a:pt x="273" y="1219"/>
                </a:lnTo>
                <a:lnTo>
                  <a:pt x="277" y="1210"/>
                </a:lnTo>
                <a:lnTo>
                  <a:pt x="279" y="1200"/>
                </a:lnTo>
                <a:lnTo>
                  <a:pt x="280" y="1196"/>
                </a:lnTo>
                <a:lnTo>
                  <a:pt x="281" y="1195"/>
                </a:lnTo>
                <a:lnTo>
                  <a:pt x="281" y="1195"/>
                </a:lnTo>
                <a:close/>
                <a:moveTo>
                  <a:pt x="277" y="1046"/>
                </a:moveTo>
                <a:lnTo>
                  <a:pt x="277" y="1046"/>
                </a:lnTo>
                <a:lnTo>
                  <a:pt x="283" y="1048"/>
                </a:lnTo>
                <a:lnTo>
                  <a:pt x="291" y="1051"/>
                </a:lnTo>
                <a:lnTo>
                  <a:pt x="291" y="1051"/>
                </a:lnTo>
                <a:lnTo>
                  <a:pt x="292" y="1053"/>
                </a:lnTo>
                <a:lnTo>
                  <a:pt x="292" y="1058"/>
                </a:lnTo>
                <a:lnTo>
                  <a:pt x="291" y="1075"/>
                </a:lnTo>
                <a:lnTo>
                  <a:pt x="291" y="1133"/>
                </a:lnTo>
                <a:lnTo>
                  <a:pt x="267" y="1085"/>
                </a:lnTo>
                <a:lnTo>
                  <a:pt x="267" y="1065"/>
                </a:lnTo>
                <a:lnTo>
                  <a:pt x="267" y="1065"/>
                </a:lnTo>
                <a:lnTo>
                  <a:pt x="277" y="1046"/>
                </a:lnTo>
                <a:lnTo>
                  <a:pt x="277" y="1046"/>
                </a:lnTo>
                <a:close/>
                <a:moveTo>
                  <a:pt x="320" y="1060"/>
                </a:moveTo>
                <a:lnTo>
                  <a:pt x="330" y="1060"/>
                </a:lnTo>
                <a:lnTo>
                  <a:pt x="330" y="1075"/>
                </a:lnTo>
                <a:lnTo>
                  <a:pt x="320" y="1085"/>
                </a:lnTo>
                <a:lnTo>
                  <a:pt x="320" y="106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0" name="Freeform 21">
            <a:extLst>
              <a:ext uri="{FF2B5EF4-FFF2-40B4-BE49-F238E27FC236}">
                <a16:creationId xmlns:a16="http://schemas.microsoft.com/office/drawing/2014/main" id="{E1EEDAF6-B63E-4E59-BFDE-F9AA344514FC}"/>
              </a:ext>
            </a:extLst>
          </p:cNvPr>
          <p:cNvSpPr>
            <a:spLocks noEditPoints="1"/>
          </p:cNvSpPr>
          <p:nvPr/>
        </p:nvSpPr>
        <p:spPr bwMode="auto">
          <a:xfrm>
            <a:off x="8238365" y="818710"/>
            <a:ext cx="847610" cy="1577110"/>
          </a:xfrm>
          <a:custGeom>
            <a:avLst/>
            <a:gdLst>
              <a:gd name="T0" fmla="*/ 112 w 732"/>
              <a:gd name="T1" fmla="*/ 252 h 1362"/>
              <a:gd name="T2" fmla="*/ 3 w 732"/>
              <a:gd name="T3" fmla="*/ 504 h 1362"/>
              <a:gd name="T4" fmla="*/ 67 w 732"/>
              <a:gd name="T5" fmla="*/ 537 h 1362"/>
              <a:gd name="T6" fmla="*/ 91 w 732"/>
              <a:gd name="T7" fmla="*/ 682 h 1362"/>
              <a:gd name="T8" fmla="*/ 155 w 732"/>
              <a:gd name="T9" fmla="*/ 727 h 1362"/>
              <a:gd name="T10" fmla="*/ 77 w 732"/>
              <a:gd name="T11" fmla="*/ 775 h 1362"/>
              <a:gd name="T12" fmla="*/ 96 w 732"/>
              <a:gd name="T13" fmla="*/ 804 h 1362"/>
              <a:gd name="T14" fmla="*/ 97 w 732"/>
              <a:gd name="T15" fmla="*/ 893 h 1362"/>
              <a:gd name="T16" fmla="*/ 119 w 732"/>
              <a:gd name="T17" fmla="*/ 887 h 1362"/>
              <a:gd name="T18" fmla="*/ 115 w 732"/>
              <a:gd name="T19" fmla="*/ 994 h 1362"/>
              <a:gd name="T20" fmla="*/ 31 w 732"/>
              <a:gd name="T21" fmla="*/ 1095 h 1362"/>
              <a:gd name="T22" fmla="*/ 192 w 732"/>
              <a:gd name="T23" fmla="*/ 1249 h 1362"/>
              <a:gd name="T24" fmla="*/ 315 w 732"/>
              <a:gd name="T25" fmla="*/ 1318 h 1362"/>
              <a:gd name="T26" fmla="*/ 385 w 732"/>
              <a:gd name="T27" fmla="*/ 1185 h 1362"/>
              <a:gd name="T28" fmla="*/ 404 w 732"/>
              <a:gd name="T29" fmla="*/ 1131 h 1362"/>
              <a:gd name="T30" fmla="*/ 445 w 732"/>
              <a:gd name="T31" fmla="*/ 1199 h 1362"/>
              <a:gd name="T32" fmla="*/ 501 w 732"/>
              <a:gd name="T33" fmla="*/ 1238 h 1362"/>
              <a:gd name="T34" fmla="*/ 619 w 732"/>
              <a:gd name="T35" fmla="*/ 1348 h 1362"/>
              <a:gd name="T36" fmla="*/ 722 w 732"/>
              <a:gd name="T37" fmla="*/ 1285 h 1362"/>
              <a:gd name="T38" fmla="*/ 696 w 732"/>
              <a:gd name="T39" fmla="*/ 983 h 1362"/>
              <a:gd name="T40" fmla="*/ 543 w 732"/>
              <a:gd name="T41" fmla="*/ 807 h 1362"/>
              <a:gd name="T42" fmla="*/ 543 w 732"/>
              <a:gd name="T43" fmla="*/ 791 h 1362"/>
              <a:gd name="T44" fmla="*/ 646 w 732"/>
              <a:gd name="T45" fmla="*/ 738 h 1362"/>
              <a:gd name="T46" fmla="*/ 672 w 732"/>
              <a:gd name="T47" fmla="*/ 527 h 1362"/>
              <a:gd name="T48" fmla="*/ 501 w 732"/>
              <a:gd name="T49" fmla="*/ 503 h 1362"/>
              <a:gd name="T50" fmla="*/ 539 w 732"/>
              <a:gd name="T51" fmla="*/ 490 h 1362"/>
              <a:gd name="T52" fmla="*/ 562 w 732"/>
              <a:gd name="T53" fmla="*/ 462 h 1362"/>
              <a:gd name="T54" fmla="*/ 522 w 732"/>
              <a:gd name="T55" fmla="*/ 412 h 1362"/>
              <a:gd name="T56" fmla="*/ 490 w 732"/>
              <a:gd name="T57" fmla="*/ 421 h 1362"/>
              <a:gd name="T58" fmla="*/ 442 w 732"/>
              <a:gd name="T59" fmla="*/ 431 h 1362"/>
              <a:gd name="T60" fmla="*/ 372 w 732"/>
              <a:gd name="T61" fmla="*/ 251 h 1362"/>
              <a:gd name="T62" fmla="*/ 306 w 732"/>
              <a:gd name="T63" fmla="*/ 178 h 1362"/>
              <a:gd name="T64" fmla="*/ 316 w 732"/>
              <a:gd name="T65" fmla="*/ 107 h 1362"/>
              <a:gd name="T66" fmla="*/ 279 w 732"/>
              <a:gd name="T67" fmla="*/ 14 h 1362"/>
              <a:gd name="T68" fmla="*/ 183 w 732"/>
              <a:gd name="T69" fmla="*/ 24 h 1362"/>
              <a:gd name="T70" fmla="*/ 169 w 732"/>
              <a:gd name="T71" fmla="*/ 126 h 1362"/>
              <a:gd name="T72" fmla="*/ 363 w 732"/>
              <a:gd name="T73" fmla="*/ 425 h 1362"/>
              <a:gd name="T74" fmla="*/ 449 w 732"/>
              <a:gd name="T75" fmla="*/ 528 h 1362"/>
              <a:gd name="T76" fmla="*/ 354 w 732"/>
              <a:gd name="T77" fmla="*/ 541 h 1362"/>
              <a:gd name="T78" fmla="*/ 362 w 732"/>
              <a:gd name="T79" fmla="*/ 434 h 1362"/>
              <a:gd name="T80" fmla="*/ 416 w 732"/>
              <a:gd name="T81" fmla="*/ 846 h 1362"/>
              <a:gd name="T82" fmla="*/ 348 w 732"/>
              <a:gd name="T83" fmla="*/ 912 h 1362"/>
              <a:gd name="T84" fmla="*/ 287 w 732"/>
              <a:gd name="T85" fmla="*/ 786 h 1362"/>
              <a:gd name="T86" fmla="*/ 564 w 732"/>
              <a:gd name="T87" fmla="*/ 1108 h 1362"/>
              <a:gd name="T88" fmla="*/ 641 w 732"/>
              <a:gd name="T89" fmla="*/ 1051 h 1362"/>
              <a:gd name="T90" fmla="*/ 578 w 732"/>
              <a:gd name="T91" fmla="*/ 848 h 1362"/>
              <a:gd name="T92" fmla="*/ 692 w 732"/>
              <a:gd name="T93" fmla="*/ 1129 h 1362"/>
              <a:gd name="T94" fmla="*/ 663 w 732"/>
              <a:gd name="T95" fmla="*/ 1331 h 1362"/>
              <a:gd name="T96" fmla="*/ 533 w 732"/>
              <a:gd name="T97" fmla="*/ 1139 h 1362"/>
              <a:gd name="T98" fmla="*/ 517 w 732"/>
              <a:gd name="T99" fmla="*/ 1086 h 1362"/>
              <a:gd name="T100" fmla="*/ 241 w 732"/>
              <a:gd name="T101" fmla="*/ 1142 h 1362"/>
              <a:gd name="T102" fmla="*/ 218 w 732"/>
              <a:gd name="T103" fmla="*/ 1214 h 1362"/>
              <a:gd name="T104" fmla="*/ 332 w 732"/>
              <a:gd name="T105" fmla="*/ 1185 h 1362"/>
              <a:gd name="T106" fmla="*/ 275 w 732"/>
              <a:gd name="T107" fmla="*/ 1289 h 1362"/>
              <a:gd name="T108" fmla="*/ 218 w 732"/>
              <a:gd name="T109" fmla="*/ 1142 h 1362"/>
              <a:gd name="T110" fmla="*/ 224 w 732"/>
              <a:gd name="T111" fmla="*/ 1205 h 1362"/>
              <a:gd name="T112" fmla="*/ 153 w 732"/>
              <a:gd name="T113" fmla="*/ 969 h 1362"/>
              <a:gd name="T114" fmla="*/ 212 w 732"/>
              <a:gd name="T115" fmla="*/ 990 h 1362"/>
              <a:gd name="T116" fmla="*/ 198 w 732"/>
              <a:gd name="T117" fmla="*/ 865 h 1362"/>
              <a:gd name="T118" fmla="*/ 395 w 732"/>
              <a:gd name="T119" fmla="*/ 1051 h 1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32" h="1362">
                <a:moveTo>
                  <a:pt x="202" y="185"/>
                </a:moveTo>
                <a:lnTo>
                  <a:pt x="198" y="207"/>
                </a:lnTo>
                <a:lnTo>
                  <a:pt x="198" y="207"/>
                </a:lnTo>
                <a:lnTo>
                  <a:pt x="182" y="213"/>
                </a:lnTo>
                <a:lnTo>
                  <a:pt x="167" y="217"/>
                </a:lnTo>
                <a:lnTo>
                  <a:pt x="162" y="220"/>
                </a:lnTo>
                <a:lnTo>
                  <a:pt x="157" y="223"/>
                </a:lnTo>
                <a:lnTo>
                  <a:pt x="157" y="223"/>
                </a:lnTo>
                <a:lnTo>
                  <a:pt x="153" y="228"/>
                </a:lnTo>
                <a:lnTo>
                  <a:pt x="150" y="234"/>
                </a:lnTo>
                <a:lnTo>
                  <a:pt x="148" y="239"/>
                </a:lnTo>
                <a:lnTo>
                  <a:pt x="148" y="239"/>
                </a:lnTo>
                <a:lnTo>
                  <a:pt x="129" y="245"/>
                </a:lnTo>
                <a:lnTo>
                  <a:pt x="112" y="252"/>
                </a:lnTo>
                <a:lnTo>
                  <a:pt x="104" y="257"/>
                </a:lnTo>
                <a:lnTo>
                  <a:pt x="97" y="261"/>
                </a:lnTo>
                <a:lnTo>
                  <a:pt x="97" y="261"/>
                </a:lnTo>
                <a:lnTo>
                  <a:pt x="92" y="266"/>
                </a:lnTo>
                <a:lnTo>
                  <a:pt x="88" y="273"/>
                </a:lnTo>
                <a:lnTo>
                  <a:pt x="77" y="290"/>
                </a:lnTo>
                <a:lnTo>
                  <a:pt x="65" y="313"/>
                </a:lnTo>
                <a:lnTo>
                  <a:pt x="54" y="339"/>
                </a:lnTo>
                <a:lnTo>
                  <a:pt x="54" y="339"/>
                </a:lnTo>
                <a:lnTo>
                  <a:pt x="9" y="446"/>
                </a:lnTo>
                <a:lnTo>
                  <a:pt x="19" y="456"/>
                </a:lnTo>
                <a:lnTo>
                  <a:pt x="19" y="456"/>
                </a:lnTo>
                <a:lnTo>
                  <a:pt x="9" y="482"/>
                </a:lnTo>
                <a:lnTo>
                  <a:pt x="3" y="504"/>
                </a:lnTo>
                <a:lnTo>
                  <a:pt x="0" y="518"/>
                </a:lnTo>
                <a:lnTo>
                  <a:pt x="0" y="518"/>
                </a:lnTo>
                <a:lnTo>
                  <a:pt x="0" y="521"/>
                </a:lnTo>
                <a:lnTo>
                  <a:pt x="1" y="523"/>
                </a:lnTo>
                <a:lnTo>
                  <a:pt x="5" y="528"/>
                </a:lnTo>
                <a:lnTo>
                  <a:pt x="9" y="533"/>
                </a:lnTo>
                <a:lnTo>
                  <a:pt x="15" y="538"/>
                </a:lnTo>
                <a:lnTo>
                  <a:pt x="23" y="540"/>
                </a:lnTo>
                <a:lnTo>
                  <a:pt x="29" y="543"/>
                </a:lnTo>
                <a:lnTo>
                  <a:pt x="35" y="544"/>
                </a:lnTo>
                <a:lnTo>
                  <a:pt x="38" y="544"/>
                </a:lnTo>
                <a:lnTo>
                  <a:pt x="38" y="544"/>
                </a:lnTo>
                <a:lnTo>
                  <a:pt x="49" y="540"/>
                </a:lnTo>
                <a:lnTo>
                  <a:pt x="67" y="537"/>
                </a:lnTo>
                <a:lnTo>
                  <a:pt x="91" y="532"/>
                </a:lnTo>
                <a:lnTo>
                  <a:pt x="91" y="532"/>
                </a:lnTo>
                <a:lnTo>
                  <a:pt x="90" y="539"/>
                </a:lnTo>
                <a:lnTo>
                  <a:pt x="85" y="557"/>
                </a:lnTo>
                <a:lnTo>
                  <a:pt x="84" y="570"/>
                </a:lnTo>
                <a:lnTo>
                  <a:pt x="82" y="585"/>
                </a:lnTo>
                <a:lnTo>
                  <a:pt x="82" y="600"/>
                </a:lnTo>
                <a:lnTo>
                  <a:pt x="82" y="616"/>
                </a:lnTo>
                <a:lnTo>
                  <a:pt x="82" y="616"/>
                </a:lnTo>
                <a:lnTo>
                  <a:pt x="84" y="662"/>
                </a:lnTo>
                <a:lnTo>
                  <a:pt x="85" y="668"/>
                </a:lnTo>
                <a:lnTo>
                  <a:pt x="86" y="674"/>
                </a:lnTo>
                <a:lnTo>
                  <a:pt x="89" y="679"/>
                </a:lnTo>
                <a:lnTo>
                  <a:pt x="91" y="682"/>
                </a:lnTo>
                <a:lnTo>
                  <a:pt x="91" y="682"/>
                </a:lnTo>
                <a:lnTo>
                  <a:pt x="96" y="686"/>
                </a:lnTo>
                <a:lnTo>
                  <a:pt x="101" y="689"/>
                </a:lnTo>
                <a:lnTo>
                  <a:pt x="110" y="694"/>
                </a:lnTo>
                <a:lnTo>
                  <a:pt x="119" y="697"/>
                </a:lnTo>
                <a:lnTo>
                  <a:pt x="123" y="698"/>
                </a:lnTo>
                <a:lnTo>
                  <a:pt x="123" y="698"/>
                </a:lnTo>
                <a:lnTo>
                  <a:pt x="127" y="703"/>
                </a:lnTo>
                <a:lnTo>
                  <a:pt x="136" y="714"/>
                </a:lnTo>
                <a:lnTo>
                  <a:pt x="136" y="714"/>
                </a:lnTo>
                <a:lnTo>
                  <a:pt x="142" y="720"/>
                </a:lnTo>
                <a:lnTo>
                  <a:pt x="148" y="723"/>
                </a:lnTo>
                <a:lnTo>
                  <a:pt x="155" y="727"/>
                </a:lnTo>
                <a:lnTo>
                  <a:pt x="155" y="727"/>
                </a:lnTo>
                <a:lnTo>
                  <a:pt x="151" y="728"/>
                </a:lnTo>
                <a:lnTo>
                  <a:pt x="147" y="733"/>
                </a:lnTo>
                <a:lnTo>
                  <a:pt x="144" y="735"/>
                </a:lnTo>
                <a:lnTo>
                  <a:pt x="142" y="739"/>
                </a:lnTo>
                <a:lnTo>
                  <a:pt x="141" y="742"/>
                </a:lnTo>
                <a:lnTo>
                  <a:pt x="142" y="745"/>
                </a:lnTo>
                <a:lnTo>
                  <a:pt x="151" y="764"/>
                </a:lnTo>
                <a:lnTo>
                  <a:pt x="151" y="764"/>
                </a:lnTo>
                <a:lnTo>
                  <a:pt x="117" y="768"/>
                </a:lnTo>
                <a:lnTo>
                  <a:pt x="92" y="770"/>
                </a:lnTo>
                <a:lnTo>
                  <a:pt x="83" y="772"/>
                </a:lnTo>
                <a:lnTo>
                  <a:pt x="79" y="774"/>
                </a:lnTo>
                <a:lnTo>
                  <a:pt x="79" y="774"/>
                </a:lnTo>
                <a:lnTo>
                  <a:pt x="77" y="775"/>
                </a:lnTo>
                <a:lnTo>
                  <a:pt x="77" y="777"/>
                </a:lnTo>
                <a:lnTo>
                  <a:pt x="76" y="782"/>
                </a:lnTo>
                <a:lnTo>
                  <a:pt x="77" y="787"/>
                </a:lnTo>
                <a:lnTo>
                  <a:pt x="79" y="789"/>
                </a:lnTo>
                <a:lnTo>
                  <a:pt x="85" y="789"/>
                </a:lnTo>
                <a:lnTo>
                  <a:pt x="85" y="815"/>
                </a:lnTo>
                <a:lnTo>
                  <a:pt x="85" y="815"/>
                </a:lnTo>
                <a:lnTo>
                  <a:pt x="89" y="817"/>
                </a:lnTo>
                <a:lnTo>
                  <a:pt x="91" y="818"/>
                </a:lnTo>
                <a:lnTo>
                  <a:pt x="95" y="818"/>
                </a:lnTo>
                <a:lnTo>
                  <a:pt x="95" y="818"/>
                </a:lnTo>
                <a:lnTo>
                  <a:pt x="96" y="816"/>
                </a:lnTo>
                <a:lnTo>
                  <a:pt x="96" y="812"/>
                </a:lnTo>
                <a:lnTo>
                  <a:pt x="96" y="804"/>
                </a:lnTo>
                <a:lnTo>
                  <a:pt x="95" y="793"/>
                </a:lnTo>
                <a:lnTo>
                  <a:pt x="173" y="793"/>
                </a:lnTo>
                <a:lnTo>
                  <a:pt x="173" y="793"/>
                </a:lnTo>
                <a:lnTo>
                  <a:pt x="154" y="807"/>
                </a:lnTo>
                <a:lnTo>
                  <a:pt x="138" y="822"/>
                </a:lnTo>
                <a:lnTo>
                  <a:pt x="126" y="834"/>
                </a:lnTo>
                <a:lnTo>
                  <a:pt x="126" y="834"/>
                </a:lnTo>
                <a:lnTo>
                  <a:pt x="121" y="840"/>
                </a:lnTo>
                <a:lnTo>
                  <a:pt x="117" y="847"/>
                </a:lnTo>
                <a:lnTo>
                  <a:pt x="107" y="865"/>
                </a:lnTo>
                <a:lnTo>
                  <a:pt x="100" y="883"/>
                </a:lnTo>
                <a:lnTo>
                  <a:pt x="97" y="889"/>
                </a:lnTo>
                <a:lnTo>
                  <a:pt x="97" y="893"/>
                </a:lnTo>
                <a:lnTo>
                  <a:pt x="97" y="893"/>
                </a:lnTo>
                <a:lnTo>
                  <a:pt x="100" y="899"/>
                </a:lnTo>
                <a:lnTo>
                  <a:pt x="101" y="900"/>
                </a:lnTo>
                <a:lnTo>
                  <a:pt x="104" y="899"/>
                </a:lnTo>
                <a:lnTo>
                  <a:pt x="104" y="899"/>
                </a:lnTo>
                <a:lnTo>
                  <a:pt x="106" y="899"/>
                </a:lnTo>
                <a:lnTo>
                  <a:pt x="107" y="898"/>
                </a:lnTo>
                <a:lnTo>
                  <a:pt x="108" y="893"/>
                </a:lnTo>
                <a:lnTo>
                  <a:pt x="109" y="887"/>
                </a:lnTo>
                <a:lnTo>
                  <a:pt x="114" y="881"/>
                </a:lnTo>
                <a:lnTo>
                  <a:pt x="114" y="881"/>
                </a:lnTo>
                <a:lnTo>
                  <a:pt x="126" y="865"/>
                </a:lnTo>
                <a:lnTo>
                  <a:pt x="126" y="865"/>
                </a:lnTo>
                <a:lnTo>
                  <a:pt x="123" y="876"/>
                </a:lnTo>
                <a:lnTo>
                  <a:pt x="119" y="887"/>
                </a:lnTo>
                <a:lnTo>
                  <a:pt x="117" y="899"/>
                </a:lnTo>
                <a:lnTo>
                  <a:pt x="117" y="899"/>
                </a:lnTo>
                <a:lnTo>
                  <a:pt x="114" y="924"/>
                </a:lnTo>
                <a:lnTo>
                  <a:pt x="114" y="924"/>
                </a:lnTo>
                <a:lnTo>
                  <a:pt x="112" y="929"/>
                </a:lnTo>
                <a:lnTo>
                  <a:pt x="104" y="940"/>
                </a:lnTo>
                <a:lnTo>
                  <a:pt x="104" y="940"/>
                </a:lnTo>
                <a:lnTo>
                  <a:pt x="97" y="948"/>
                </a:lnTo>
                <a:lnTo>
                  <a:pt x="97" y="951"/>
                </a:lnTo>
                <a:lnTo>
                  <a:pt x="97" y="957"/>
                </a:lnTo>
                <a:lnTo>
                  <a:pt x="97" y="957"/>
                </a:lnTo>
                <a:lnTo>
                  <a:pt x="100" y="962"/>
                </a:lnTo>
                <a:lnTo>
                  <a:pt x="103" y="971"/>
                </a:lnTo>
                <a:lnTo>
                  <a:pt x="115" y="994"/>
                </a:lnTo>
                <a:lnTo>
                  <a:pt x="132" y="1025"/>
                </a:lnTo>
                <a:lnTo>
                  <a:pt x="132" y="1045"/>
                </a:lnTo>
                <a:lnTo>
                  <a:pt x="132" y="1045"/>
                </a:lnTo>
                <a:lnTo>
                  <a:pt x="115" y="1049"/>
                </a:lnTo>
                <a:lnTo>
                  <a:pt x="78" y="1063"/>
                </a:lnTo>
                <a:lnTo>
                  <a:pt x="59" y="1070"/>
                </a:lnTo>
                <a:lnTo>
                  <a:pt x="42" y="1077"/>
                </a:lnTo>
                <a:lnTo>
                  <a:pt x="30" y="1083"/>
                </a:lnTo>
                <a:lnTo>
                  <a:pt x="26" y="1087"/>
                </a:lnTo>
                <a:lnTo>
                  <a:pt x="25" y="1088"/>
                </a:lnTo>
                <a:lnTo>
                  <a:pt x="25" y="1088"/>
                </a:lnTo>
                <a:lnTo>
                  <a:pt x="25" y="1090"/>
                </a:lnTo>
                <a:lnTo>
                  <a:pt x="27" y="1092"/>
                </a:lnTo>
                <a:lnTo>
                  <a:pt x="31" y="1095"/>
                </a:lnTo>
                <a:lnTo>
                  <a:pt x="38" y="1096"/>
                </a:lnTo>
                <a:lnTo>
                  <a:pt x="45" y="1099"/>
                </a:lnTo>
                <a:lnTo>
                  <a:pt x="61" y="1100"/>
                </a:lnTo>
                <a:lnTo>
                  <a:pt x="72" y="1101"/>
                </a:lnTo>
                <a:lnTo>
                  <a:pt x="120" y="1101"/>
                </a:lnTo>
                <a:lnTo>
                  <a:pt x="136" y="1111"/>
                </a:lnTo>
                <a:lnTo>
                  <a:pt x="136" y="1111"/>
                </a:lnTo>
                <a:lnTo>
                  <a:pt x="141" y="1126"/>
                </a:lnTo>
                <a:lnTo>
                  <a:pt x="154" y="1165"/>
                </a:lnTo>
                <a:lnTo>
                  <a:pt x="163" y="1188"/>
                </a:lnTo>
                <a:lnTo>
                  <a:pt x="173" y="1211"/>
                </a:lnTo>
                <a:lnTo>
                  <a:pt x="183" y="1232"/>
                </a:lnTo>
                <a:lnTo>
                  <a:pt x="192" y="1249"/>
                </a:lnTo>
                <a:lnTo>
                  <a:pt x="192" y="1249"/>
                </a:lnTo>
                <a:lnTo>
                  <a:pt x="203" y="1264"/>
                </a:lnTo>
                <a:lnTo>
                  <a:pt x="214" y="1278"/>
                </a:lnTo>
                <a:lnTo>
                  <a:pt x="226" y="1291"/>
                </a:lnTo>
                <a:lnTo>
                  <a:pt x="239" y="1303"/>
                </a:lnTo>
                <a:lnTo>
                  <a:pt x="247" y="1308"/>
                </a:lnTo>
                <a:lnTo>
                  <a:pt x="254" y="1313"/>
                </a:lnTo>
                <a:lnTo>
                  <a:pt x="262" y="1317"/>
                </a:lnTo>
                <a:lnTo>
                  <a:pt x="269" y="1320"/>
                </a:lnTo>
                <a:lnTo>
                  <a:pt x="278" y="1322"/>
                </a:lnTo>
                <a:lnTo>
                  <a:pt x="287" y="1323"/>
                </a:lnTo>
                <a:lnTo>
                  <a:pt x="297" y="1323"/>
                </a:lnTo>
                <a:lnTo>
                  <a:pt x="307" y="1322"/>
                </a:lnTo>
                <a:lnTo>
                  <a:pt x="307" y="1322"/>
                </a:lnTo>
                <a:lnTo>
                  <a:pt x="315" y="1318"/>
                </a:lnTo>
                <a:lnTo>
                  <a:pt x="324" y="1312"/>
                </a:lnTo>
                <a:lnTo>
                  <a:pt x="331" y="1305"/>
                </a:lnTo>
                <a:lnTo>
                  <a:pt x="337" y="1295"/>
                </a:lnTo>
                <a:lnTo>
                  <a:pt x="342" y="1285"/>
                </a:lnTo>
                <a:lnTo>
                  <a:pt x="346" y="1275"/>
                </a:lnTo>
                <a:lnTo>
                  <a:pt x="350" y="1263"/>
                </a:lnTo>
                <a:lnTo>
                  <a:pt x="352" y="1250"/>
                </a:lnTo>
                <a:lnTo>
                  <a:pt x="357" y="1228"/>
                </a:lnTo>
                <a:lnTo>
                  <a:pt x="359" y="1208"/>
                </a:lnTo>
                <a:lnTo>
                  <a:pt x="360" y="1189"/>
                </a:lnTo>
                <a:lnTo>
                  <a:pt x="360" y="1189"/>
                </a:lnTo>
                <a:lnTo>
                  <a:pt x="372" y="1188"/>
                </a:lnTo>
                <a:lnTo>
                  <a:pt x="380" y="1187"/>
                </a:lnTo>
                <a:lnTo>
                  <a:pt x="385" y="1185"/>
                </a:lnTo>
                <a:lnTo>
                  <a:pt x="385" y="1185"/>
                </a:lnTo>
                <a:lnTo>
                  <a:pt x="386" y="1183"/>
                </a:lnTo>
                <a:lnTo>
                  <a:pt x="387" y="1177"/>
                </a:lnTo>
                <a:lnTo>
                  <a:pt x="391" y="1158"/>
                </a:lnTo>
                <a:lnTo>
                  <a:pt x="392" y="1139"/>
                </a:lnTo>
                <a:lnTo>
                  <a:pt x="392" y="1132"/>
                </a:lnTo>
                <a:lnTo>
                  <a:pt x="391" y="1129"/>
                </a:lnTo>
                <a:lnTo>
                  <a:pt x="391" y="1129"/>
                </a:lnTo>
                <a:lnTo>
                  <a:pt x="391" y="1129"/>
                </a:lnTo>
                <a:lnTo>
                  <a:pt x="392" y="1129"/>
                </a:lnTo>
                <a:lnTo>
                  <a:pt x="397" y="1129"/>
                </a:lnTo>
                <a:lnTo>
                  <a:pt x="404" y="1129"/>
                </a:lnTo>
                <a:lnTo>
                  <a:pt x="404" y="1129"/>
                </a:lnTo>
                <a:lnTo>
                  <a:pt x="404" y="1131"/>
                </a:lnTo>
                <a:lnTo>
                  <a:pt x="405" y="1139"/>
                </a:lnTo>
                <a:lnTo>
                  <a:pt x="407" y="1142"/>
                </a:lnTo>
                <a:lnTo>
                  <a:pt x="409" y="1146"/>
                </a:lnTo>
                <a:lnTo>
                  <a:pt x="413" y="1148"/>
                </a:lnTo>
                <a:lnTo>
                  <a:pt x="416" y="1152"/>
                </a:lnTo>
                <a:lnTo>
                  <a:pt x="416" y="1152"/>
                </a:lnTo>
                <a:lnTo>
                  <a:pt x="427" y="1154"/>
                </a:lnTo>
                <a:lnTo>
                  <a:pt x="437" y="1155"/>
                </a:lnTo>
                <a:lnTo>
                  <a:pt x="445" y="1154"/>
                </a:lnTo>
                <a:lnTo>
                  <a:pt x="445" y="1154"/>
                </a:lnTo>
                <a:lnTo>
                  <a:pt x="444" y="1173"/>
                </a:lnTo>
                <a:lnTo>
                  <a:pt x="444" y="1189"/>
                </a:lnTo>
                <a:lnTo>
                  <a:pt x="444" y="1195"/>
                </a:lnTo>
                <a:lnTo>
                  <a:pt x="445" y="1199"/>
                </a:lnTo>
                <a:lnTo>
                  <a:pt x="445" y="1199"/>
                </a:lnTo>
                <a:lnTo>
                  <a:pt x="449" y="1204"/>
                </a:lnTo>
                <a:lnTo>
                  <a:pt x="454" y="1207"/>
                </a:lnTo>
                <a:lnTo>
                  <a:pt x="458" y="1211"/>
                </a:lnTo>
                <a:lnTo>
                  <a:pt x="442" y="1211"/>
                </a:lnTo>
                <a:lnTo>
                  <a:pt x="442" y="1230"/>
                </a:lnTo>
                <a:lnTo>
                  <a:pt x="467" y="1230"/>
                </a:lnTo>
                <a:lnTo>
                  <a:pt x="467" y="1230"/>
                </a:lnTo>
                <a:lnTo>
                  <a:pt x="472" y="1231"/>
                </a:lnTo>
                <a:lnTo>
                  <a:pt x="484" y="1236"/>
                </a:lnTo>
                <a:lnTo>
                  <a:pt x="484" y="1236"/>
                </a:lnTo>
                <a:lnTo>
                  <a:pt x="487" y="1237"/>
                </a:lnTo>
                <a:lnTo>
                  <a:pt x="491" y="1238"/>
                </a:lnTo>
                <a:lnTo>
                  <a:pt x="501" y="1238"/>
                </a:lnTo>
                <a:lnTo>
                  <a:pt x="509" y="1237"/>
                </a:lnTo>
                <a:lnTo>
                  <a:pt x="515" y="1236"/>
                </a:lnTo>
                <a:lnTo>
                  <a:pt x="515" y="1236"/>
                </a:lnTo>
                <a:lnTo>
                  <a:pt x="520" y="1236"/>
                </a:lnTo>
                <a:lnTo>
                  <a:pt x="526" y="1236"/>
                </a:lnTo>
                <a:lnTo>
                  <a:pt x="534" y="1236"/>
                </a:lnTo>
                <a:lnTo>
                  <a:pt x="534" y="1236"/>
                </a:lnTo>
                <a:lnTo>
                  <a:pt x="544" y="1255"/>
                </a:lnTo>
                <a:lnTo>
                  <a:pt x="556" y="1275"/>
                </a:lnTo>
                <a:lnTo>
                  <a:pt x="570" y="1296"/>
                </a:lnTo>
                <a:lnTo>
                  <a:pt x="588" y="1319"/>
                </a:lnTo>
                <a:lnTo>
                  <a:pt x="598" y="1330"/>
                </a:lnTo>
                <a:lnTo>
                  <a:pt x="608" y="1340"/>
                </a:lnTo>
                <a:lnTo>
                  <a:pt x="619" y="1348"/>
                </a:lnTo>
                <a:lnTo>
                  <a:pt x="629" y="1355"/>
                </a:lnTo>
                <a:lnTo>
                  <a:pt x="640" y="1360"/>
                </a:lnTo>
                <a:lnTo>
                  <a:pt x="651" y="1362"/>
                </a:lnTo>
                <a:lnTo>
                  <a:pt x="651" y="1362"/>
                </a:lnTo>
                <a:lnTo>
                  <a:pt x="661" y="1362"/>
                </a:lnTo>
                <a:lnTo>
                  <a:pt x="670" y="1361"/>
                </a:lnTo>
                <a:lnTo>
                  <a:pt x="679" y="1358"/>
                </a:lnTo>
                <a:lnTo>
                  <a:pt x="686" y="1354"/>
                </a:lnTo>
                <a:lnTo>
                  <a:pt x="693" y="1348"/>
                </a:lnTo>
                <a:lnTo>
                  <a:pt x="699" y="1341"/>
                </a:lnTo>
                <a:lnTo>
                  <a:pt x="704" y="1334"/>
                </a:lnTo>
                <a:lnTo>
                  <a:pt x="709" y="1325"/>
                </a:lnTo>
                <a:lnTo>
                  <a:pt x="716" y="1306"/>
                </a:lnTo>
                <a:lnTo>
                  <a:pt x="722" y="1285"/>
                </a:lnTo>
                <a:lnTo>
                  <a:pt x="727" y="1265"/>
                </a:lnTo>
                <a:lnTo>
                  <a:pt x="729" y="1246"/>
                </a:lnTo>
                <a:lnTo>
                  <a:pt x="729" y="1246"/>
                </a:lnTo>
                <a:lnTo>
                  <a:pt x="732" y="1224"/>
                </a:lnTo>
                <a:lnTo>
                  <a:pt x="732" y="1198"/>
                </a:lnTo>
                <a:lnTo>
                  <a:pt x="729" y="1166"/>
                </a:lnTo>
                <a:lnTo>
                  <a:pt x="726" y="1134"/>
                </a:lnTo>
                <a:lnTo>
                  <a:pt x="722" y="1100"/>
                </a:lnTo>
                <a:lnTo>
                  <a:pt x="716" y="1067"/>
                </a:lnTo>
                <a:lnTo>
                  <a:pt x="710" y="1036"/>
                </a:lnTo>
                <a:lnTo>
                  <a:pt x="704" y="1010"/>
                </a:lnTo>
                <a:lnTo>
                  <a:pt x="704" y="1010"/>
                </a:lnTo>
                <a:lnTo>
                  <a:pt x="700" y="996"/>
                </a:lnTo>
                <a:lnTo>
                  <a:pt x="696" y="983"/>
                </a:lnTo>
                <a:lnTo>
                  <a:pt x="684" y="956"/>
                </a:lnTo>
                <a:lnTo>
                  <a:pt x="668" y="925"/>
                </a:lnTo>
                <a:lnTo>
                  <a:pt x="651" y="897"/>
                </a:lnTo>
                <a:lnTo>
                  <a:pt x="634" y="871"/>
                </a:lnTo>
                <a:lnTo>
                  <a:pt x="616" y="848"/>
                </a:lnTo>
                <a:lnTo>
                  <a:pt x="601" y="831"/>
                </a:lnTo>
                <a:lnTo>
                  <a:pt x="593" y="825"/>
                </a:lnTo>
                <a:lnTo>
                  <a:pt x="587" y="821"/>
                </a:lnTo>
                <a:lnTo>
                  <a:pt x="587" y="821"/>
                </a:lnTo>
                <a:lnTo>
                  <a:pt x="576" y="816"/>
                </a:lnTo>
                <a:lnTo>
                  <a:pt x="567" y="812"/>
                </a:lnTo>
                <a:lnTo>
                  <a:pt x="560" y="810"/>
                </a:lnTo>
                <a:lnTo>
                  <a:pt x="552" y="809"/>
                </a:lnTo>
                <a:lnTo>
                  <a:pt x="543" y="807"/>
                </a:lnTo>
                <a:lnTo>
                  <a:pt x="540" y="809"/>
                </a:lnTo>
                <a:lnTo>
                  <a:pt x="540" y="809"/>
                </a:lnTo>
                <a:lnTo>
                  <a:pt x="554" y="803"/>
                </a:lnTo>
                <a:lnTo>
                  <a:pt x="562" y="798"/>
                </a:lnTo>
                <a:lnTo>
                  <a:pt x="566" y="795"/>
                </a:lnTo>
                <a:lnTo>
                  <a:pt x="566" y="795"/>
                </a:lnTo>
                <a:lnTo>
                  <a:pt x="566" y="794"/>
                </a:lnTo>
                <a:lnTo>
                  <a:pt x="567" y="793"/>
                </a:lnTo>
                <a:lnTo>
                  <a:pt x="567" y="792"/>
                </a:lnTo>
                <a:lnTo>
                  <a:pt x="564" y="791"/>
                </a:lnTo>
                <a:lnTo>
                  <a:pt x="556" y="789"/>
                </a:lnTo>
                <a:lnTo>
                  <a:pt x="556" y="789"/>
                </a:lnTo>
                <a:lnTo>
                  <a:pt x="549" y="789"/>
                </a:lnTo>
                <a:lnTo>
                  <a:pt x="543" y="791"/>
                </a:lnTo>
                <a:lnTo>
                  <a:pt x="531" y="793"/>
                </a:lnTo>
                <a:lnTo>
                  <a:pt x="521" y="797"/>
                </a:lnTo>
                <a:lnTo>
                  <a:pt x="517" y="799"/>
                </a:lnTo>
                <a:lnTo>
                  <a:pt x="517" y="799"/>
                </a:lnTo>
                <a:lnTo>
                  <a:pt x="505" y="800"/>
                </a:lnTo>
                <a:lnTo>
                  <a:pt x="496" y="800"/>
                </a:lnTo>
                <a:lnTo>
                  <a:pt x="493" y="799"/>
                </a:lnTo>
                <a:lnTo>
                  <a:pt x="492" y="799"/>
                </a:lnTo>
                <a:lnTo>
                  <a:pt x="492" y="799"/>
                </a:lnTo>
                <a:lnTo>
                  <a:pt x="493" y="787"/>
                </a:lnTo>
                <a:lnTo>
                  <a:pt x="492" y="777"/>
                </a:lnTo>
                <a:lnTo>
                  <a:pt x="492" y="777"/>
                </a:lnTo>
                <a:lnTo>
                  <a:pt x="582" y="754"/>
                </a:lnTo>
                <a:lnTo>
                  <a:pt x="646" y="738"/>
                </a:lnTo>
                <a:lnTo>
                  <a:pt x="669" y="730"/>
                </a:lnTo>
                <a:lnTo>
                  <a:pt x="676" y="728"/>
                </a:lnTo>
                <a:lnTo>
                  <a:pt x="679" y="727"/>
                </a:lnTo>
                <a:lnTo>
                  <a:pt x="679" y="727"/>
                </a:lnTo>
                <a:lnTo>
                  <a:pt x="680" y="723"/>
                </a:lnTo>
                <a:lnTo>
                  <a:pt x="681" y="716"/>
                </a:lnTo>
                <a:lnTo>
                  <a:pt x="682" y="694"/>
                </a:lnTo>
                <a:lnTo>
                  <a:pt x="682" y="663"/>
                </a:lnTo>
                <a:lnTo>
                  <a:pt x="681" y="629"/>
                </a:lnTo>
                <a:lnTo>
                  <a:pt x="679" y="564"/>
                </a:lnTo>
                <a:lnTo>
                  <a:pt x="676" y="532"/>
                </a:lnTo>
                <a:lnTo>
                  <a:pt x="676" y="532"/>
                </a:lnTo>
                <a:lnTo>
                  <a:pt x="674" y="529"/>
                </a:lnTo>
                <a:lnTo>
                  <a:pt x="672" y="527"/>
                </a:lnTo>
                <a:lnTo>
                  <a:pt x="667" y="526"/>
                </a:lnTo>
                <a:lnTo>
                  <a:pt x="662" y="526"/>
                </a:lnTo>
                <a:lnTo>
                  <a:pt x="652" y="527"/>
                </a:lnTo>
                <a:lnTo>
                  <a:pt x="644" y="528"/>
                </a:lnTo>
                <a:lnTo>
                  <a:pt x="644" y="528"/>
                </a:lnTo>
                <a:lnTo>
                  <a:pt x="563" y="546"/>
                </a:lnTo>
                <a:lnTo>
                  <a:pt x="486" y="563"/>
                </a:lnTo>
                <a:lnTo>
                  <a:pt x="470" y="541"/>
                </a:lnTo>
                <a:lnTo>
                  <a:pt x="470" y="541"/>
                </a:lnTo>
                <a:lnTo>
                  <a:pt x="477" y="533"/>
                </a:lnTo>
                <a:lnTo>
                  <a:pt x="486" y="518"/>
                </a:lnTo>
                <a:lnTo>
                  <a:pt x="486" y="518"/>
                </a:lnTo>
                <a:lnTo>
                  <a:pt x="492" y="511"/>
                </a:lnTo>
                <a:lnTo>
                  <a:pt x="501" y="503"/>
                </a:lnTo>
                <a:lnTo>
                  <a:pt x="508" y="494"/>
                </a:lnTo>
                <a:lnTo>
                  <a:pt x="511" y="491"/>
                </a:lnTo>
                <a:lnTo>
                  <a:pt x="511" y="491"/>
                </a:lnTo>
                <a:lnTo>
                  <a:pt x="514" y="488"/>
                </a:lnTo>
                <a:lnTo>
                  <a:pt x="516" y="487"/>
                </a:lnTo>
                <a:lnTo>
                  <a:pt x="520" y="485"/>
                </a:lnTo>
                <a:lnTo>
                  <a:pt x="521" y="484"/>
                </a:lnTo>
                <a:lnTo>
                  <a:pt x="521" y="484"/>
                </a:lnTo>
                <a:lnTo>
                  <a:pt x="523" y="484"/>
                </a:lnTo>
                <a:lnTo>
                  <a:pt x="528" y="482"/>
                </a:lnTo>
                <a:lnTo>
                  <a:pt x="533" y="482"/>
                </a:lnTo>
                <a:lnTo>
                  <a:pt x="537" y="484"/>
                </a:lnTo>
                <a:lnTo>
                  <a:pt x="537" y="484"/>
                </a:lnTo>
                <a:lnTo>
                  <a:pt x="539" y="490"/>
                </a:lnTo>
                <a:lnTo>
                  <a:pt x="542" y="498"/>
                </a:lnTo>
                <a:lnTo>
                  <a:pt x="544" y="505"/>
                </a:lnTo>
                <a:lnTo>
                  <a:pt x="546" y="508"/>
                </a:lnTo>
                <a:lnTo>
                  <a:pt x="550" y="509"/>
                </a:lnTo>
                <a:lnTo>
                  <a:pt x="550" y="509"/>
                </a:lnTo>
                <a:lnTo>
                  <a:pt x="551" y="509"/>
                </a:lnTo>
                <a:lnTo>
                  <a:pt x="552" y="508"/>
                </a:lnTo>
                <a:lnTo>
                  <a:pt x="555" y="504"/>
                </a:lnTo>
                <a:lnTo>
                  <a:pt x="557" y="499"/>
                </a:lnTo>
                <a:lnTo>
                  <a:pt x="560" y="492"/>
                </a:lnTo>
                <a:lnTo>
                  <a:pt x="562" y="480"/>
                </a:lnTo>
                <a:lnTo>
                  <a:pt x="562" y="475"/>
                </a:lnTo>
                <a:lnTo>
                  <a:pt x="562" y="475"/>
                </a:lnTo>
                <a:lnTo>
                  <a:pt x="562" y="462"/>
                </a:lnTo>
                <a:lnTo>
                  <a:pt x="562" y="452"/>
                </a:lnTo>
                <a:lnTo>
                  <a:pt x="561" y="447"/>
                </a:lnTo>
                <a:lnTo>
                  <a:pt x="560" y="444"/>
                </a:lnTo>
                <a:lnTo>
                  <a:pt x="560" y="444"/>
                </a:lnTo>
                <a:lnTo>
                  <a:pt x="555" y="437"/>
                </a:lnTo>
                <a:lnTo>
                  <a:pt x="551" y="429"/>
                </a:lnTo>
                <a:lnTo>
                  <a:pt x="546" y="423"/>
                </a:lnTo>
                <a:lnTo>
                  <a:pt x="543" y="422"/>
                </a:lnTo>
                <a:lnTo>
                  <a:pt x="540" y="421"/>
                </a:lnTo>
                <a:lnTo>
                  <a:pt x="540" y="421"/>
                </a:lnTo>
                <a:lnTo>
                  <a:pt x="528" y="421"/>
                </a:lnTo>
                <a:lnTo>
                  <a:pt x="521" y="421"/>
                </a:lnTo>
                <a:lnTo>
                  <a:pt x="521" y="421"/>
                </a:lnTo>
                <a:lnTo>
                  <a:pt x="522" y="412"/>
                </a:lnTo>
                <a:lnTo>
                  <a:pt x="522" y="408"/>
                </a:lnTo>
                <a:lnTo>
                  <a:pt x="522" y="406"/>
                </a:lnTo>
                <a:lnTo>
                  <a:pt x="521" y="405"/>
                </a:lnTo>
                <a:lnTo>
                  <a:pt x="521" y="405"/>
                </a:lnTo>
                <a:lnTo>
                  <a:pt x="515" y="405"/>
                </a:lnTo>
                <a:lnTo>
                  <a:pt x="503" y="403"/>
                </a:lnTo>
                <a:lnTo>
                  <a:pt x="492" y="403"/>
                </a:lnTo>
                <a:lnTo>
                  <a:pt x="489" y="404"/>
                </a:lnTo>
                <a:lnTo>
                  <a:pt x="486" y="405"/>
                </a:lnTo>
                <a:lnTo>
                  <a:pt x="486" y="405"/>
                </a:lnTo>
                <a:lnTo>
                  <a:pt x="486" y="408"/>
                </a:lnTo>
                <a:lnTo>
                  <a:pt x="486" y="410"/>
                </a:lnTo>
                <a:lnTo>
                  <a:pt x="487" y="415"/>
                </a:lnTo>
                <a:lnTo>
                  <a:pt x="490" y="421"/>
                </a:lnTo>
                <a:lnTo>
                  <a:pt x="490" y="421"/>
                </a:lnTo>
                <a:lnTo>
                  <a:pt x="491" y="428"/>
                </a:lnTo>
                <a:lnTo>
                  <a:pt x="492" y="434"/>
                </a:lnTo>
                <a:lnTo>
                  <a:pt x="492" y="434"/>
                </a:lnTo>
                <a:lnTo>
                  <a:pt x="480" y="452"/>
                </a:lnTo>
                <a:lnTo>
                  <a:pt x="480" y="452"/>
                </a:lnTo>
                <a:lnTo>
                  <a:pt x="478" y="457"/>
                </a:lnTo>
                <a:lnTo>
                  <a:pt x="475" y="462"/>
                </a:lnTo>
                <a:lnTo>
                  <a:pt x="474" y="468"/>
                </a:lnTo>
                <a:lnTo>
                  <a:pt x="474" y="468"/>
                </a:lnTo>
                <a:lnTo>
                  <a:pt x="458" y="450"/>
                </a:lnTo>
                <a:lnTo>
                  <a:pt x="448" y="437"/>
                </a:lnTo>
                <a:lnTo>
                  <a:pt x="442" y="431"/>
                </a:lnTo>
                <a:lnTo>
                  <a:pt x="442" y="431"/>
                </a:lnTo>
                <a:lnTo>
                  <a:pt x="443" y="429"/>
                </a:lnTo>
                <a:lnTo>
                  <a:pt x="445" y="426"/>
                </a:lnTo>
                <a:lnTo>
                  <a:pt x="449" y="421"/>
                </a:lnTo>
                <a:lnTo>
                  <a:pt x="449" y="421"/>
                </a:lnTo>
                <a:lnTo>
                  <a:pt x="439" y="388"/>
                </a:lnTo>
                <a:lnTo>
                  <a:pt x="430" y="356"/>
                </a:lnTo>
                <a:lnTo>
                  <a:pt x="424" y="340"/>
                </a:lnTo>
                <a:lnTo>
                  <a:pt x="416" y="323"/>
                </a:lnTo>
                <a:lnTo>
                  <a:pt x="416" y="323"/>
                </a:lnTo>
                <a:lnTo>
                  <a:pt x="403" y="295"/>
                </a:lnTo>
                <a:lnTo>
                  <a:pt x="391" y="272"/>
                </a:lnTo>
                <a:lnTo>
                  <a:pt x="385" y="263"/>
                </a:lnTo>
                <a:lnTo>
                  <a:pt x="378" y="256"/>
                </a:lnTo>
                <a:lnTo>
                  <a:pt x="372" y="251"/>
                </a:lnTo>
                <a:lnTo>
                  <a:pt x="366" y="248"/>
                </a:lnTo>
                <a:lnTo>
                  <a:pt x="366" y="248"/>
                </a:lnTo>
                <a:lnTo>
                  <a:pt x="346" y="243"/>
                </a:lnTo>
                <a:lnTo>
                  <a:pt x="340" y="240"/>
                </a:lnTo>
                <a:lnTo>
                  <a:pt x="338" y="239"/>
                </a:lnTo>
                <a:lnTo>
                  <a:pt x="338" y="239"/>
                </a:lnTo>
                <a:lnTo>
                  <a:pt x="333" y="236"/>
                </a:lnTo>
                <a:lnTo>
                  <a:pt x="325" y="232"/>
                </a:lnTo>
                <a:lnTo>
                  <a:pt x="313" y="226"/>
                </a:lnTo>
                <a:lnTo>
                  <a:pt x="293" y="207"/>
                </a:lnTo>
                <a:lnTo>
                  <a:pt x="293" y="207"/>
                </a:lnTo>
                <a:lnTo>
                  <a:pt x="303" y="185"/>
                </a:lnTo>
                <a:lnTo>
                  <a:pt x="303" y="185"/>
                </a:lnTo>
                <a:lnTo>
                  <a:pt x="306" y="178"/>
                </a:lnTo>
                <a:lnTo>
                  <a:pt x="308" y="168"/>
                </a:lnTo>
                <a:lnTo>
                  <a:pt x="309" y="157"/>
                </a:lnTo>
                <a:lnTo>
                  <a:pt x="309" y="157"/>
                </a:lnTo>
                <a:lnTo>
                  <a:pt x="313" y="155"/>
                </a:lnTo>
                <a:lnTo>
                  <a:pt x="316" y="154"/>
                </a:lnTo>
                <a:lnTo>
                  <a:pt x="319" y="150"/>
                </a:lnTo>
                <a:lnTo>
                  <a:pt x="319" y="150"/>
                </a:lnTo>
                <a:lnTo>
                  <a:pt x="321" y="145"/>
                </a:lnTo>
                <a:lnTo>
                  <a:pt x="324" y="136"/>
                </a:lnTo>
                <a:lnTo>
                  <a:pt x="325" y="125"/>
                </a:lnTo>
                <a:lnTo>
                  <a:pt x="324" y="120"/>
                </a:lnTo>
                <a:lnTo>
                  <a:pt x="322" y="116"/>
                </a:lnTo>
                <a:lnTo>
                  <a:pt x="322" y="116"/>
                </a:lnTo>
                <a:lnTo>
                  <a:pt x="316" y="107"/>
                </a:lnTo>
                <a:lnTo>
                  <a:pt x="316" y="103"/>
                </a:lnTo>
                <a:lnTo>
                  <a:pt x="316" y="103"/>
                </a:lnTo>
                <a:lnTo>
                  <a:pt x="316" y="96"/>
                </a:lnTo>
                <a:lnTo>
                  <a:pt x="318" y="78"/>
                </a:lnTo>
                <a:lnTo>
                  <a:pt x="318" y="68"/>
                </a:lnTo>
                <a:lnTo>
                  <a:pt x="316" y="60"/>
                </a:lnTo>
                <a:lnTo>
                  <a:pt x="315" y="51"/>
                </a:lnTo>
                <a:lnTo>
                  <a:pt x="313" y="46"/>
                </a:lnTo>
                <a:lnTo>
                  <a:pt x="313" y="46"/>
                </a:lnTo>
                <a:lnTo>
                  <a:pt x="300" y="33"/>
                </a:lnTo>
                <a:lnTo>
                  <a:pt x="291" y="25"/>
                </a:lnTo>
                <a:lnTo>
                  <a:pt x="291" y="25"/>
                </a:lnTo>
                <a:lnTo>
                  <a:pt x="285" y="18"/>
                </a:lnTo>
                <a:lnTo>
                  <a:pt x="279" y="14"/>
                </a:lnTo>
                <a:lnTo>
                  <a:pt x="272" y="9"/>
                </a:lnTo>
                <a:lnTo>
                  <a:pt x="272" y="9"/>
                </a:lnTo>
                <a:lnTo>
                  <a:pt x="266" y="4"/>
                </a:lnTo>
                <a:lnTo>
                  <a:pt x="262" y="2"/>
                </a:lnTo>
                <a:lnTo>
                  <a:pt x="259" y="0"/>
                </a:lnTo>
                <a:lnTo>
                  <a:pt x="249" y="0"/>
                </a:lnTo>
                <a:lnTo>
                  <a:pt x="249" y="0"/>
                </a:lnTo>
                <a:lnTo>
                  <a:pt x="243" y="0"/>
                </a:lnTo>
                <a:lnTo>
                  <a:pt x="237" y="1"/>
                </a:lnTo>
                <a:lnTo>
                  <a:pt x="224" y="6"/>
                </a:lnTo>
                <a:lnTo>
                  <a:pt x="202" y="15"/>
                </a:lnTo>
                <a:lnTo>
                  <a:pt x="202" y="15"/>
                </a:lnTo>
                <a:lnTo>
                  <a:pt x="189" y="20"/>
                </a:lnTo>
                <a:lnTo>
                  <a:pt x="183" y="24"/>
                </a:lnTo>
                <a:lnTo>
                  <a:pt x="177" y="31"/>
                </a:lnTo>
                <a:lnTo>
                  <a:pt x="177" y="31"/>
                </a:lnTo>
                <a:lnTo>
                  <a:pt x="169" y="42"/>
                </a:lnTo>
                <a:lnTo>
                  <a:pt x="163" y="55"/>
                </a:lnTo>
                <a:lnTo>
                  <a:pt x="157" y="72"/>
                </a:lnTo>
                <a:lnTo>
                  <a:pt x="157" y="72"/>
                </a:lnTo>
                <a:lnTo>
                  <a:pt x="156" y="84"/>
                </a:lnTo>
                <a:lnTo>
                  <a:pt x="155" y="97"/>
                </a:lnTo>
                <a:lnTo>
                  <a:pt x="155" y="97"/>
                </a:lnTo>
                <a:lnTo>
                  <a:pt x="156" y="107"/>
                </a:lnTo>
                <a:lnTo>
                  <a:pt x="157" y="113"/>
                </a:lnTo>
                <a:lnTo>
                  <a:pt x="171" y="126"/>
                </a:lnTo>
                <a:lnTo>
                  <a:pt x="171" y="126"/>
                </a:lnTo>
                <a:lnTo>
                  <a:pt x="169" y="126"/>
                </a:lnTo>
                <a:lnTo>
                  <a:pt x="167" y="127"/>
                </a:lnTo>
                <a:lnTo>
                  <a:pt x="167" y="130"/>
                </a:lnTo>
                <a:lnTo>
                  <a:pt x="166" y="133"/>
                </a:lnTo>
                <a:lnTo>
                  <a:pt x="167" y="144"/>
                </a:lnTo>
                <a:lnTo>
                  <a:pt x="167" y="144"/>
                </a:lnTo>
                <a:lnTo>
                  <a:pt x="171" y="156"/>
                </a:lnTo>
                <a:lnTo>
                  <a:pt x="174" y="164"/>
                </a:lnTo>
                <a:lnTo>
                  <a:pt x="177" y="168"/>
                </a:lnTo>
                <a:lnTo>
                  <a:pt x="180" y="169"/>
                </a:lnTo>
                <a:lnTo>
                  <a:pt x="180" y="169"/>
                </a:lnTo>
                <a:lnTo>
                  <a:pt x="189" y="170"/>
                </a:lnTo>
                <a:lnTo>
                  <a:pt x="196" y="173"/>
                </a:lnTo>
                <a:lnTo>
                  <a:pt x="202" y="185"/>
                </a:lnTo>
                <a:close/>
                <a:moveTo>
                  <a:pt x="363" y="425"/>
                </a:moveTo>
                <a:lnTo>
                  <a:pt x="389" y="444"/>
                </a:lnTo>
                <a:lnTo>
                  <a:pt x="404" y="444"/>
                </a:lnTo>
                <a:lnTo>
                  <a:pt x="404" y="444"/>
                </a:lnTo>
                <a:lnTo>
                  <a:pt x="409" y="464"/>
                </a:lnTo>
                <a:lnTo>
                  <a:pt x="414" y="481"/>
                </a:lnTo>
                <a:lnTo>
                  <a:pt x="418" y="488"/>
                </a:lnTo>
                <a:lnTo>
                  <a:pt x="420" y="493"/>
                </a:lnTo>
                <a:lnTo>
                  <a:pt x="420" y="493"/>
                </a:lnTo>
                <a:lnTo>
                  <a:pt x="428" y="502"/>
                </a:lnTo>
                <a:lnTo>
                  <a:pt x="439" y="511"/>
                </a:lnTo>
                <a:lnTo>
                  <a:pt x="451" y="522"/>
                </a:lnTo>
                <a:lnTo>
                  <a:pt x="451" y="522"/>
                </a:lnTo>
                <a:lnTo>
                  <a:pt x="451" y="523"/>
                </a:lnTo>
                <a:lnTo>
                  <a:pt x="449" y="528"/>
                </a:lnTo>
                <a:lnTo>
                  <a:pt x="444" y="533"/>
                </a:lnTo>
                <a:lnTo>
                  <a:pt x="440" y="535"/>
                </a:lnTo>
                <a:lnTo>
                  <a:pt x="436" y="538"/>
                </a:lnTo>
                <a:lnTo>
                  <a:pt x="436" y="538"/>
                </a:lnTo>
                <a:lnTo>
                  <a:pt x="404" y="547"/>
                </a:lnTo>
                <a:lnTo>
                  <a:pt x="385" y="547"/>
                </a:lnTo>
                <a:lnTo>
                  <a:pt x="373" y="547"/>
                </a:lnTo>
                <a:lnTo>
                  <a:pt x="373" y="547"/>
                </a:lnTo>
                <a:lnTo>
                  <a:pt x="369" y="547"/>
                </a:lnTo>
                <a:lnTo>
                  <a:pt x="363" y="547"/>
                </a:lnTo>
                <a:lnTo>
                  <a:pt x="356" y="545"/>
                </a:lnTo>
                <a:lnTo>
                  <a:pt x="355" y="544"/>
                </a:lnTo>
                <a:lnTo>
                  <a:pt x="354" y="541"/>
                </a:lnTo>
                <a:lnTo>
                  <a:pt x="354" y="541"/>
                </a:lnTo>
                <a:lnTo>
                  <a:pt x="352" y="522"/>
                </a:lnTo>
                <a:lnTo>
                  <a:pt x="352" y="511"/>
                </a:lnTo>
                <a:lnTo>
                  <a:pt x="350" y="503"/>
                </a:lnTo>
                <a:lnTo>
                  <a:pt x="350" y="503"/>
                </a:lnTo>
                <a:lnTo>
                  <a:pt x="344" y="478"/>
                </a:lnTo>
                <a:lnTo>
                  <a:pt x="344" y="478"/>
                </a:lnTo>
                <a:lnTo>
                  <a:pt x="350" y="452"/>
                </a:lnTo>
                <a:lnTo>
                  <a:pt x="350" y="452"/>
                </a:lnTo>
                <a:lnTo>
                  <a:pt x="352" y="451"/>
                </a:lnTo>
                <a:lnTo>
                  <a:pt x="355" y="450"/>
                </a:lnTo>
                <a:lnTo>
                  <a:pt x="359" y="449"/>
                </a:lnTo>
                <a:lnTo>
                  <a:pt x="360" y="446"/>
                </a:lnTo>
                <a:lnTo>
                  <a:pt x="360" y="446"/>
                </a:lnTo>
                <a:lnTo>
                  <a:pt x="362" y="434"/>
                </a:lnTo>
                <a:lnTo>
                  <a:pt x="363" y="425"/>
                </a:lnTo>
                <a:lnTo>
                  <a:pt x="363" y="425"/>
                </a:lnTo>
                <a:close/>
                <a:moveTo>
                  <a:pt x="307" y="736"/>
                </a:moveTo>
                <a:lnTo>
                  <a:pt x="307" y="736"/>
                </a:lnTo>
                <a:lnTo>
                  <a:pt x="321" y="751"/>
                </a:lnTo>
                <a:lnTo>
                  <a:pt x="352" y="780"/>
                </a:lnTo>
                <a:lnTo>
                  <a:pt x="401" y="824"/>
                </a:lnTo>
                <a:lnTo>
                  <a:pt x="401" y="824"/>
                </a:lnTo>
                <a:lnTo>
                  <a:pt x="405" y="828"/>
                </a:lnTo>
                <a:lnTo>
                  <a:pt x="410" y="834"/>
                </a:lnTo>
                <a:lnTo>
                  <a:pt x="415" y="840"/>
                </a:lnTo>
                <a:lnTo>
                  <a:pt x="416" y="844"/>
                </a:lnTo>
                <a:lnTo>
                  <a:pt x="416" y="846"/>
                </a:lnTo>
                <a:lnTo>
                  <a:pt x="416" y="846"/>
                </a:lnTo>
                <a:lnTo>
                  <a:pt x="413" y="887"/>
                </a:lnTo>
                <a:lnTo>
                  <a:pt x="408" y="924"/>
                </a:lnTo>
                <a:lnTo>
                  <a:pt x="408" y="924"/>
                </a:lnTo>
                <a:lnTo>
                  <a:pt x="405" y="939"/>
                </a:lnTo>
                <a:lnTo>
                  <a:pt x="404" y="949"/>
                </a:lnTo>
                <a:lnTo>
                  <a:pt x="348" y="949"/>
                </a:lnTo>
                <a:lnTo>
                  <a:pt x="334" y="931"/>
                </a:lnTo>
                <a:lnTo>
                  <a:pt x="334" y="922"/>
                </a:lnTo>
                <a:lnTo>
                  <a:pt x="334" y="922"/>
                </a:lnTo>
                <a:lnTo>
                  <a:pt x="337" y="921"/>
                </a:lnTo>
                <a:lnTo>
                  <a:pt x="342" y="919"/>
                </a:lnTo>
                <a:lnTo>
                  <a:pt x="344" y="917"/>
                </a:lnTo>
                <a:lnTo>
                  <a:pt x="345" y="916"/>
                </a:lnTo>
                <a:lnTo>
                  <a:pt x="348" y="912"/>
                </a:lnTo>
                <a:lnTo>
                  <a:pt x="348" y="909"/>
                </a:lnTo>
                <a:lnTo>
                  <a:pt x="348" y="909"/>
                </a:lnTo>
                <a:lnTo>
                  <a:pt x="346" y="903"/>
                </a:lnTo>
                <a:lnTo>
                  <a:pt x="346" y="897"/>
                </a:lnTo>
                <a:lnTo>
                  <a:pt x="344" y="888"/>
                </a:lnTo>
                <a:lnTo>
                  <a:pt x="338" y="877"/>
                </a:lnTo>
                <a:lnTo>
                  <a:pt x="338" y="877"/>
                </a:lnTo>
                <a:lnTo>
                  <a:pt x="327" y="862"/>
                </a:lnTo>
                <a:lnTo>
                  <a:pt x="314" y="842"/>
                </a:lnTo>
                <a:lnTo>
                  <a:pt x="297" y="821"/>
                </a:lnTo>
                <a:lnTo>
                  <a:pt x="297" y="821"/>
                </a:lnTo>
                <a:lnTo>
                  <a:pt x="292" y="805"/>
                </a:lnTo>
                <a:lnTo>
                  <a:pt x="287" y="786"/>
                </a:lnTo>
                <a:lnTo>
                  <a:pt x="287" y="786"/>
                </a:lnTo>
                <a:lnTo>
                  <a:pt x="287" y="780"/>
                </a:lnTo>
                <a:lnTo>
                  <a:pt x="287" y="770"/>
                </a:lnTo>
                <a:lnTo>
                  <a:pt x="287" y="770"/>
                </a:lnTo>
                <a:lnTo>
                  <a:pt x="287" y="753"/>
                </a:lnTo>
                <a:lnTo>
                  <a:pt x="287" y="739"/>
                </a:lnTo>
                <a:lnTo>
                  <a:pt x="287" y="739"/>
                </a:lnTo>
                <a:lnTo>
                  <a:pt x="296" y="736"/>
                </a:lnTo>
                <a:lnTo>
                  <a:pt x="303" y="735"/>
                </a:lnTo>
                <a:lnTo>
                  <a:pt x="306" y="735"/>
                </a:lnTo>
                <a:lnTo>
                  <a:pt x="307" y="736"/>
                </a:lnTo>
                <a:lnTo>
                  <a:pt x="307" y="736"/>
                </a:lnTo>
                <a:close/>
                <a:moveTo>
                  <a:pt x="527" y="1107"/>
                </a:moveTo>
                <a:lnTo>
                  <a:pt x="527" y="1107"/>
                </a:lnTo>
                <a:lnTo>
                  <a:pt x="564" y="1108"/>
                </a:lnTo>
                <a:lnTo>
                  <a:pt x="590" y="1108"/>
                </a:lnTo>
                <a:lnTo>
                  <a:pt x="603" y="1107"/>
                </a:lnTo>
                <a:lnTo>
                  <a:pt x="603" y="1107"/>
                </a:lnTo>
                <a:lnTo>
                  <a:pt x="626" y="1096"/>
                </a:lnTo>
                <a:lnTo>
                  <a:pt x="640" y="1087"/>
                </a:lnTo>
                <a:lnTo>
                  <a:pt x="645" y="1083"/>
                </a:lnTo>
                <a:lnTo>
                  <a:pt x="647" y="1078"/>
                </a:lnTo>
                <a:lnTo>
                  <a:pt x="647" y="1078"/>
                </a:lnTo>
                <a:lnTo>
                  <a:pt x="649" y="1071"/>
                </a:lnTo>
                <a:lnTo>
                  <a:pt x="649" y="1063"/>
                </a:lnTo>
                <a:lnTo>
                  <a:pt x="649" y="1059"/>
                </a:lnTo>
                <a:lnTo>
                  <a:pt x="646" y="1055"/>
                </a:lnTo>
                <a:lnTo>
                  <a:pt x="645" y="1053"/>
                </a:lnTo>
                <a:lnTo>
                  <a:pt x="641" y="1051"/>
                </a:lnTo>
                <a:lnTo>
                  <a:pt x="641" y="1051"/>
                </a:lnTo>
                <a:lnTo>
                  <a:pt x="633" y="1046"/>
                </a:lnTo>
                <a:lnTo>
                  <a:pt x="626" y="1041"/>
                </a:lnTo>
                <a:lnTo>
                  <a:pt x="620" y="1036"/>
                </a:lnTo>
                <a:lnTo>
                  <a:pt x="616" y="1031"/>
                </a:lnTo>
                <a:lnTo>
                  <a:pt x="616" y="1031"/>
                </a:lnTo>
                <a:lnTo>
                  <a:pt x="597" y="977"/>
                </a:lnTo>
                <a:lnTo>
                  <a:pt x="578" y="924"/>
                </a:lnTo>
                <a:lnTo>
                  <a:pt x="578" y="924"/>
                </a:lnTo>
                <a:lnTo>
                  <a:pt x="552" y="883"/>
                </a:lnTo>
                <a:lnTo>
                  <a:pt x="562" y="834"/>
                </a:lnTo>
                <a:lnTo>
                  <a:pt x="562" y="834"/>
                </a:lnTo>
                <a:lnTo>
                  <a:pt x="567" y="838"/>
                </a:lnTo>
                <a:lnTo>
                  <a:pt x="578" y="848"/>
                </a:lnTo>
                <a:lnTo>
                  <a:pt x="595" y="868"/>
                </a:lnTo>
                <a:lnTo>
                  <a:pt x="604" y="880"/>
                </a:lnTo>
                <a:lnTo>
                  <a:pt x="615" y="894"/>
                </a:lnTo>
                <a:lnTo>
                  <a:pt x="626" y="910"/>
                </a:lnTo>
                <a:lnTo>
                  <a:pt x="635" y="928"/>
                </a:lnTo>
                <a:lnTo>
                  <a:pt x="646" y="947"/>
                </a:lnTo>
                <a:lnTo>
                  <a:pt x="656" y="969"/>
                </a:lnTo>
                <a:lnTo>
                  <a:pt x="666" y="992"/>
                </a:lnTo>
                <a:lnTo>
                  <a:pt x="673" y="1017"/>
                </a:lnTo>
                <a:lnTo>
                  <a:pt x="680" y="1043"/>
                </a:lnTo>
                <a:lnTo>
                  <a:pt x="686" y="1072"/>
                </a:lnTo>
                <a:lnTo>
                  <a:pt x="686" y="1072"/>
                </a:lnTo>
                <a:lnTo>
                  <a:pt x="690" y="1101"/>
                </a:lnTo>
                <a:lnTo>
                  <a:pt x="692" y="1129"/>
                </a:lnTo>
                <a:lnTo>
                  <a:pt x="694" y="1155"/>
                </a:lnTo>
                <a:lnTo>
                  <a:pt x="694" y="1179"/>
                </a:lnTo>
                <a:lnTo>
                  <a:pt x="694" y="1202"/>
                </a:lnTo>
                <a:lnTo>
                  <a:pt x="694" y="1224"/>
                </a:lnTo>
                <a:lnTo>
                  <a:pt x="693" y="1243"/>
                </a:lnTo>
                <a:lnTo>
                  <a:pt x="691" y="1260"/>
                </a:lnTo>
                <a:lnTo>
                  <a:pt x="688" y="1277"/>
                </a:lnTo>
                <a:lnTo>
                  <a:pt x="685" y="1290"/>
                </a:lnTo>
                <a:lnTo>
                  <a:pt x="681" y="1302"/>
                </a:lnTo>
                <a:lnTo>
                  <a:pt x="679" y="1312"/>
                </a:lnTo>
                <a:lnTo>
                  <a:pt x="674" y="1320"/>
                </a:lnTo>
                <a:lnTo>
                  <a:pt x="670" y="1325"/>
                </a:lnTo>
                <a:lnTo>
                  <a:pt x="667" y="1329"/>
                </a:lnTo>
                <a:lnTo>
                  <a:pt x="663" y="1331"/>
                </a:lnTo>
                <a:lnTo>
                  <a:pt x="663" y="1331"/>
                </a:lnTo>
                <a:lnTo>
                  <a:pt x="660" y="1330"/>
                </a:lnTo>
                <a:lnTo>
                  <a:pt x="655" y="1329"/>
                </a:lnTo>
                <a:lnTo>
                  <a:pt x="645" y="1322"/>
                </a:lnTo>
                <a:lnTo>
                  <a:pt x="633" y="1312"/>
                </a:lnTo>
                <a:lnTo>
                  <a:pt x="621" y="1299"/>
                </a:lnTo>
                <a:lnTo>
                  <a:pt x="609" y="1284"/>
                </a:lnTo>
                <a:lnTo>
                  <a:pt x="597" y="1271"/>
                </a:lnTo>
                <a:lnTo>
                  <a:pt x="578" y="1246"/>
                </a:lnTo>
                <a:lnTo>
                  <a:pt x="578" y="1246"/>
                </a:lnTo>
                <a:lnTo>
                  <a:pt x="570" y="1232"/>
                </a:lnTo>
                <a:lnTo>
                  <a:pt x="562" y="1216"/>
                </a:lnTo>
                <a:lnTo>
                  <a:pt x="545" y="1175"/>
                </a:lnTo>
                <a:lnTo>
                  <a:pt x="533" y="1139"/>
                </a:lnTo>
                <a:lnTo>
                  <a:pt x="527" y="1123"/>
                </a:lnTo>
                <a:lnTo>
                  <a:pt x="527" y="1107"/>
                </a:lnTo>
                <a:close/>
                <a:moveTo>
                  <a:pt x="492" y="1004"/>
                </a:moveTo>
                <a:lnTo>
                  <a:pt x="486" y="972"/>
                </a:lnTo>
                <a:lnTo>
                  <a:pt x="531" y="1060"/>
                </a:lnTo>
                <a:lnTo>
                  <a:pt x="540" y="1066"/>
                </a:lnTo>
                <a:lnTo>
                  <a:pt x="540" y="1066"/>
                </a:lnTo>
                <a:lnTo>
                  <a:pt x="543" y="1077"/>
                </a:lnTo>
                <a:lnTo>
                  <a:pt x="546" y="1088"/>
                </a:lnTo>
                <a:lnTo>
                  <a:pt x="546" y="1088"/>
                </a:lnTo>
                <a:lnTo>
                  <a:pt x="545" y="1089"/>
                </a:lnTo>
                <a:lnTo>
                  <a:pt x="542" y="1089"/>
                </a:lnTo>
                <a:lnTo>
                  <a:pt x="532" y="1088"/>
                </a:lnTo>
                <a:lnTo>
                  <a:pt x="517" y="1086"/>
                </a:lnTo>
                <a:lnTo>
                  <a:pt x="492" y="1004"/>
                </a:lnTo>
                <a:close/>
                <a:moveTo>
                  <a:pt x="560" y="994"/>
                </a:moveTo>
                <a:lnTo>
                  <a:pt x="568" y="994"/>
                </a:lnTo>
                <a:lnTo>
                  <a:pt x="591" y="1031"/>
                </a:lnTo>
                <a:lnTo>
                  <a:pt x="610" y="1051"/>
                </a:lnTo>
                <a:lnTo>
                  <a:pt x="610" y="1051"/>
                </a:lnTo>
                <a:lnTo>
                  <a:pt x="587" y="1054"/>
                </a:lnTo>
                <a:lnTo>
                  <a:pt x="587" y="1054"/>
                </a:lnTo>
                <a:lnTo>
                  <a:pt x="582" y="1051"/>
                </a:lnTo>
                <a:lnTo>
                  <a:pt x="574" y="1045"/>
                </a:lnTo>
                <a:lnTo>
                  <a:pt x="562" y="1035"/>
                </a:lnTo>
                <a:lnTo>
                  <a:pt x="560" y="994"/>
                </a:lnTo>
                <a:close/>
                <a:moveTo>
                  <a:pt x="241" y="1142"/>
                </a:moveTo>
                <a:lnTo>
                  <a:pt x="241" y="1142"/>
                </a:lnTo>
                <a:lnTo>
                  <a:pt x="307" y="1139"/>
                </a:lnTo>
                <a:lnTo>
                  <a:pt x="332" y="1176"/>
                </a:lnTo>
                <a:lnTo>
                  <a:pt x="241" y="1199"/>
                </a:lnTo>
                <a:lnTo>
                  <a:pt x="241" y="1199"/>
                </a:lnTo>
                <a:lnTo>
                  <a:pt x="239" y="1189"/>
                </a:lnTo>
                <a:lnTo>
                  <a:pt x="237" y="1170"/>
                </a:lnTo>
                <a:lnTo>
                  <a:pt x="236" y="1160"/>
                </a:lnTo>
                <a:lnTo>
                  <a:pt x="237" y="1151"/>
                </a:lnTo>
                <a:lnTo>
                  <a:pt x="238" y="1145"/>
                </a:lnTo>
                <a:lnTo>
                  <a:pt x="238" y="1142"/>
                </a:lnTo>
                <a:lnTo>
                  <a:pt x="241" y="1142"/>
                </a:lnTo>
                <a:lnTo>
                  <a:pt x="241" y="1142"/>
                </a:lnTo>
                <a:close/>
                <a:moveTo>
                  <a:pt x="218" y="1214"/>
                </a:moveTo>
                <a:lnTo>
                  <a:pt x="218" y="1214"/>
                </a:lnTo>
                <a:lnTo>
                  <a:pt x="219" y="1219"/>
                </a:lnTo>
                <a:lnTo>
                  <a:pt x="219" y="1223"/>
                </a:lnTo>
                <a:lnTo>
                  <a:pt x="222" y="1225"/>
                </a:lnTo>
                <a:lnTo>
                  <a:pt x="227" y="1226"/>
                </a:lnTo>
                <a:lnTo>
                  <a:pt x="227" y="1226"/>
                </a:lnTo>
                <a:lnTo>
                  <a:pt x="236" y="1226"/>
                </a:lnTo>
                <a:lnTo>
                  <a:pt x="245" y="1225"/>
                </a:lnTo>
                <a:lnTo>
                  <a:pt x="256" y="1224"/>
                </a:lnTo>
                <a:lnTo>
                  <a:pt x="249" y="1205"/>
                </a:lnTo>
                <a:lnTo>
                  <a:pt x="249" y="1205"/>
                </a:lnTo>
                <a:lnTo>
                  <a:pt x="290" y="1195"/>
                </a:lnTo>
                <a:lnTo>
                  <a:pt x="318" y="1188"/>
                </a:lnTo>
                <a:lnTo>
                  <a:pt x="332" y="1185"/>
                </a:lnTo>
                <a:lnTo>
                  <a:pt x="332" y="1185"/>
                </a:lnTo>
                <a:lnTo>
                  <a:pt x="332" y="1190"/>
                </a:lnTo>
                <a:lnTo>
                  <a:pt x="331" y="1201"/>
                </a:lnTo>
                <a:lnTo>
                  <a:pt x="328" y="1217"/>
                </a:lnTo>
                <a:lnTo>
                  <a:pt x="324" y="1235"/>
                </a:lnTo>
                <a:lnTo>
                  <a:pt x="319" y="1253"/>
                </a:lnTo>
                <a:lnTo>
                  <a:pt x="312" y="1270"/>
                </a:lnTo>
                <a:lnTo>
                  <a:pt x="308" y="1277"/>
                </a:lnTo>
                <a:lnTo>
                  <a:pt x="303" y="1283"/>
                </a:lnTo>
                <a:lnTo>
                  <a:pt x="298" y="1287"/>
                </a:lnTo>
                <a:lnTo>
                  <a:pt x="293" y="1290"/>
                </a:lnTo>
                <a:lnTo>
                  <a:pt x="293" y="1290"/>
                </a:lnTo>
                <a:lnTo>
                  <a:pt x="289" y="1290"/>
                </a:lnTo>
                <a:lnTo>
                  <a:pt x="283" y="1290"/>
                </a:lnTo>
                <a:lnTo>
                  <a:pt x="275" y="1289"/>
                </a:lnTo>
                <a:lnTo>
                  <a:pt x="269" y="1285"/>
                </a:lnTo>
                <a:lnTo>
                  <a:pt x="256" y="1278"/>
                </a:lnTo>
                <a:lnTo>
                  <a:pt x="243" y="1267"/>
                </a:lnTo>
                <a:lnTo>
                  <a:pt x="231" y="1255"/>
                </a:lnTo>
                <a:lnTo>
                  <a:pt x="219" y="1242"/>
                </a:lnTo>
                <a:lnTo>
                  <a:pt x="209" y="1231"/>
                </a:lnTo>
                <a:lnTo>
                  <a:pt x="202" y="1220"/>
                </a:lnTo>
                <a:lnTo>
                  <a:pt x="202" y="1220"/>
                </a:lnTo>
                <a:lnTo>
                  <a:pt x="196" y="1211"/>
                </a:lnTo>
                <a:lnTo>
                  <a:pt x="191" y="1199"/>
                </a:lnTo>
                <a:lnTo>
                  <a:pt x="184" y="1173"/>
                </a:lnTo>
                <a:lnTo>
                  <a:pt x="178" y="1153"/>
                </a:lnTo>
                <a:lnTo>
                  <a:pt x="177" y="1145"/>
                </a:lnTo>
                <a:lnTo>
                  <a:pt x="218" y="1142"/>
                </a:lnTo>
                <a:lnTo>
                  <a:pt x="218" y="1142"/>
                </a:lnTo>
                <a:lnTo>
                  <a:pt x="220" y="1172"/>
                </a:lnTo>
                <a:lnTo>
                  <a:pt x="222" y="1194"/>
                </a:lnTo>
                <a:lnTo>
                  <a:pt x="224" y="1205"/>
                </a:lnTo>
                <a:lnTo>
                  <a:pt x="224" y="1205"/>
                </a:lnTo>
                <a:lnTo>
                  <a:pt x="222" y="1206"/>
                </a:lnTo>
                <a:lnTo>
                  <a:pt x="220" y="1207"/>
                </a:lnTo>
                <a:lnTo>
                  <a:pt x="218" y="1210"/>
                </a:lnTo>
                <a:lnTo>
                  <a:pt x="218" y="1214"/>
                </a:lnTo>
                <a:lnTo>
                  <a:pt x="218" y="1214"/>
                </a:lnTo>
                <a:close/>
                <a:moveTo>
                  <a:pt x="224" y="1205"/>
                </a:move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close/>
                <a:moveTo>
                  <a:pt x="151" y="957"/>
                </a:moveTo>
                <a:lnTo>
                  <a:pt x="198" y="990"/>
                </a:lnTo>
                <a:lnTo>
                  <a:pt x="190" y="1051"/>
                </a:lnTo>
                <a:lnTo>
                  <a:pt x="161" y="1051"/>
                </a:lnTo>
                <a:lnTo>
                  <a:pt x="161" y="1051"/>
                </a:lnTo>
                <a:lnTo>
                  <a:pt x="156" y="1034"/>
                </a:lnTo>
                <a:lnTo>
                  <a:pt x="154" y="1017"/>
                </a:lnTo>
                <a:lnTo>
                  <a:pt x="154" y="1008"/>
                </a:lnTo>
                <a:lnTo>
                  <a:pt x="154" y="999"/>
                </a:lnTo>
                <a:lnTo>
                  <a:pt x="154" y="999"/>
                </a:lnTo>
                <a:lnTo>
                  <a:pt x="154" y="983"/>
                </a:lnTo>
                <a:lnTo>
                  <a:pt x="153" y="969"/>
                </a:lnTo>
                <a:lnTo>
                  <a:pt x="151" y="957"/>
                </a:lnTo>
                <a:lnTo>
                  <a:pt x="151" y="957"/>
                </a:lnTo>
                <a:close/>
                <a:moveTo>
                  <a:pt x="208" y="883"/>
                </a:moveTo>
                <a:lnTo>
                  <a:pt x="208" y="883"/>
                </a:lnTo>
                <a:lnTo>
                  <a:pt x="200" y="898"/>
                </a:lnTo>
                <a:lnTo>
                  <a:pt x="194" y="910"/>
                </a:lnTo>
                <a:lnTo>
                  <a:pt x="191" y="916"/>
                </a:lnTo>
                <a:lnTo>
                  <a:pt x="190" y="922"/>
                </a:lnTo>
                <a:lnTo>
                  <a:pt x="190" y="922"/>
                </a:lnTo>
                <a:lnTo>
                  <a:pt x="188" y="936"/>
                </a:lnTo>
                <a:lnTo>
                  <a:pt x="188" y="941"/>
                </a:lnTo>
                <a:lnTo>
                  <a:pt x="190" y="947"/>
                </a:lnTo>
                <a:lnTo>
                  <a:pt x="190" y="947"/>
                </a:lnTo>
                <a:lnTo>
                  <a:pt x="212" y="990"/>
                </a:lnTo>
                <a:lnTo>
                  <a:pt x="155" y="934"/>
                </a:lnTo>
                <a:lnTo>
                  <a:pt x="155" y="934"/>
                </a:lnTo>
                <a:lnTo>
                  <a:pt x="155" y="923"/>
                </a:lnTo>
                <a:lnTo>
                  <a:pt x="160" y="898"/>
                </a:lnTo>
                <a:lnTo>
                  <a:pt x="162" y="884"/>
                </a:lnTo>
                <a:lnTo>
                  <a:pt x="167" y="871"/>
                </a:lnTo>
                <a:lnTo>
                  <a:pt x="169" y="866"/>
                </a:lnTo>
                <a:lnTo>
                  <a:pt x="173" y="863"/>
                </a:lnTo>
                <a:lnTo>
                  <a:pt x="177" y="860"/>
                </a:lnTo>
                <a:lnTo>
                  <a:pt x="180" y="859"/>
                </a:lnTo>
                <a:lnTo>
                  <a:pt x="180" y="859"/>
                </a:lnTo>
                <a:lnTo>
                  <a:pt x="188" y="859"/>
                </a:lnTo>
                <a:lnTo>
                  <a:pt x="194" y="862"/>
                </a:lnTo>
                <a:lnTo>
                  <a:pt x="198" y="865"/>
                </a:lnTo>
                <a:lnTo>
                  <a:pt x="202" y="870"/>
                </a:lnTo>
                <a:lnTo>
                  <a:pt x="207" y="880"/>
                </a:lnTo>
                <a:lnTo>
                  <a:pt x="208" y="883"/>
                </a:lnTo>
                <a:lnTo>
                  <a:pt x="208" y="883"/>
                </a:lnTo>
                <a:close/>
                <a:moveTo>
                  <a:pt x="416" y="959"/>
                </a:moveTo>
                <a:lnTo>
                  <a:pt x="416" y="959"/>
                </a:lnTo>
                <a:lnTo>
                  <a:pt x="419" y="988"/>
                </a:lnTo>
                <a:lnTo>
                  <a:pt x="420" y="1011"/>
                </a:lnTo>
                <a:lnTo>
                  <a:pt x="420" y="1025"/>
                </a:lnTo>
                <a:lnTo>
                  <a:pt x="420" y="1025"/>
                </a:lnTo>
                <a:lnTo>
                  <a:pt x="419" y="1029"/>
                </a:lnTo>
                <a:lnTo>
                  <a:pt x="415" y="1034"/>
                </a:lnTo>
                <a:lnTo>
                  <a:pt x="407" y="1042"/>
                </a:lnTo>
                <a:lnTo>
                  <a:pt x="395" y="1051"/>
                </a:lnTo>
                <a:lnTo>
                  <a:pt x="363" y="1010"/>
                </a:lnTo>
                <a:lnTo>
                  <a:pt x="395" y="994"/>
                </a:lnTo>
                <a:lnTo>
                  <a:pt x="395" y="994"/>
                </a:lnTo>
                <a:lnTo>
                  <a:pt x="398" y="990"/>
                </a:lnTo>
                <a:lnTo>
                  <a:pt x="403" y="987"/>
                </a:lnTo>
                <a:lnTo>
                  <a:pt x="410" y="975"/>
                </a:lnTo>
                <a:lnTo>
                  <a:pt x="416" y="959"/>
                </a:lnTo>
                <a:lnTo>
                  <a:pt x="416" y="9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1" name="Freeform 10">
            <a:extLst>
              <a:ext uri="{FF2B5EF4-FFF2-40B4-BE49-F238E27FC236}">
                <a16:creationId xmlns:a16="http://schemas.microsoft.com/office/drawing/2014/main" id="{998D1DA3-536E-4BE9-91F5-A83DCB5D8F29}"/>
              </a:ext>
            </a:extLst>
          </p:cNvPr>
          <p:cNvSpPr>
            <a:spLocks noEditPoints="1"/>
          </p:cNvSpPr>
          <p:nvPr/>
        </p:nvSpPr>
        <p:spPr bwMode="auto">
          <a:xfrm>
            <a:off x="2805988" y="2756716"/>
            <a:ext cx="774544" cy="1667004"/>
          </a:xfrm>
          <a:custGeom>
            <a:avLst/>
            <a:gdLst>
              <a:gd name="T0" fmla="*/ 69 w 670"/>
              <a:gd name="T1" fmla="*/ 204 h 1442"/>
              <a:gd name="T2" fmla="*/ 51 w 670"/>
              <a:gd name="T3" fmla="*/ 267 h 1442"/>
              <a:gd name="T4" fmla="*/ 38 w 670"/>
              <a:gd name="T5" fmla="*/ 444 h 1442"/>
              <a:gd name="T6" fmla="*/ 77 w 670"/>
              <a:gd name="T7" fmla="*/ 507 h 1442"/>
              <a:gd name="T8" fmla="*/ 77 w 670"/>
              <a:gd name="T9" fmla="*/ 543 h 1442"/>
              <a:gd name="T10" fmla="*/ 35 w 670"/>
              <a:gd name="T11" fmla="*/ 578 h 1442"/>
              <a:gd name="T12" fmla="*/ 84 w 670"/>
              <a:gd name="T13" fmla="*/ 579 h 1442"/>
              <a:gd name="T14" fmla="*/ 20 w 670"/>
              <a:gd name="T15" fmla="*/ 686 h 1442"/>
              <a:gd name="T16" fmla="*/ 1 w 670"/>
              <a:gd name="T17" fmla="*/ 759 h 1442"/>
              <a:gd name="T18" fmla="*/ 28 w 670"/>
              <a:gd name="T19" fmla="*/ 836 h 1442"/>
              <a:gd name="T20" fmla="*/ 55 w 670"/>
              <a:gd name="T21" fmla="*/ 909 h 1442"/>
              <a:gd name="T22" fmla="*/ 86 w 670"/>
              <a:gd name="T23" fmla="*/ 1141 h 1442"/>
              <a:gd name="T24" fmla="*/ 142 w 670"/>
              <a:gd name="T25" fmla="*/ 1312 h 1442"/>
              <a:gd name="T26" fmla="*/ 214 w 670"/>
              <a:gd name="T27" fmla="*/ 1355 h 1442"/>
              <a:gd name="T28" fmla="*/ 270 w 670"/>
              <a:gd name="T29" fmla="*/ 1289 h 1442"/>
              <a:gd name="T30" fmla="*/ 302 w 670"/>
              <a:gd name="T31" fmla="*/ 1195 h 1442"/>
              <a:gd name="T32" fmla="*/ 388 w 670"/>
              <a:gd name="T33" fmla="*/ 1168 h 1442"/>
              <a:gd name="T34" fmla="*/ 418 w 670"/>
              <a:gd name="T35" fmla="*/ 1235 h 1442"/>
              <a:gd name="T36" fmla="*/ 495 w 670"/>
              <a:gd name="T37" fmla="*/ 1284 h 1442"/>
              <a:gd name="T38" fmla="*/ 557 w 670"/>
              <a:gd name="T39" fmla="*/ 1435 h 1442"/>
              <a:gd name="T40" fmla="*/ 588 w 670"/>
              <a:gd name="T41" fmla="*/ 1434 h 1442"/>
              <a:gd name="T42" fmla="*/ 599 w 670"/>
              <a:gd name="T43" fmla="*/ 1287 h 1442"/>
              <a:gd name="T44" fmla="*/ 579 w 670"/>
              <a:gd name="T45" fmla="*/ 1080 h 1442"/>
              <a:gd name="T46" fmla="*/ 532 w 670"/>
              <a:gd name="T47" fmla="*/ 838 h 1442"/>
              <a:gd name="T48" fmla="*/ 648 w 670"/>
              <a:gd name="T49" fmla="*/ 809 h 1442"/>
              <a:gd name="T50" fmla="*/ 612 w 670"/>
              <a:gd name="T51" fmla="*/ 599 h 1442"/>
              <a:gd name="T52" fmla="*/ 576 w 670"/>
              <a:gd name="T53" fmla="*/ 521 h 1442"/>
              <a:gd name="T54" fmla="*/ 520 w 670"/>
              <a:gd name="T55" fmla="*/ 466 h 1442"/>
              <a:gd name="T56" fmla="*/ 561 w 670"/>
              <a:gd name="T57" fmla="*/ 471 h 1442"/>
              <a:gd name="T58" fmla="*/ 642 w 670"/>
              <a:gd name="T59" fmla="*/ 503 h 1442"/>
              <a:gd name="T60" fmla="*/ 642 w 670"/>
              <a:gd name="T61" fmla="*/ 483 h 1442"/>
              <a:gd name="T62" fmla="*/ 584 w 670"/>
              <a:gd name="T63" fmla="*/ 451 h 1442"/>
              <a:gd name="T64" fmla="*/ 655 w 670"/>
              <a:gd name="T65" fmla="*/ 471 h 1442"/>
              <a:gd name="T66" fmla="*/ 666 w 670"/>
              <a:gd name="T67" fmla="*/ 452 h 1442"/>
              <a:gd name="T68" fmla="*/ 634 w 670"/>
              <a:gd name="T69" fmla="*/ 434 h 1442"/>
              <a:gd name="T70" fmla="*/ 619 w 670"/>
              <a:gd name="T71" fmla="*/ 407 h 1442"/>
              <a:gd name="T72" fmla="*/ 442 w 670"/>
              <a:gd name="T73" fmla="*/ 293 h 1442"/>
              <a:gd name="T74" fmla="*/ 344 w 670"/>
              <a:gd name="T75" fmla="*/ 211 h 1442"/>
              <a:gd name="T76" fmla="*/ 329 w 670"/>
              <a:gd name="T77" fmla="*/ 166 h 1442"/>
              <a:gd name="T78" fmla="*/ 321 w 670"/>
              <a:gd name="T79" fmla="*/ 43 h 1442"/>
              <a:gd name="T80" fmla="*/ 279 w 670"/>
              <a:gd name="T81" fmla="*/ 10 h 1442"/>
              <a:gd name="T82" fmla="*/ 209 w 670"/>
              <a:gd name="T83" fmla="*/ 4 h 1442"/>
              <a:gd name="T84" fmla="*/ 121 w 670"/>
              <a:gd name="T85" fmla="*/ 72 h 1442"/>
              <a:gd name="T86" fmla="*/ 92 w 670"/>
              <a:gd name="T87" fmla="*/ 162 h 1442"/>
              <a:gd name="T88" fmla="*/ 434 w 670"/>
              <a:gd name="T89" fmla="*/ 425 h 1442"/>
              <a:gd name="T90" fmla="*/ 489 w 670"/>
              <a:gd name="T91" fmla="*/ 463 h 1442"/>
              <a:gd name="T92" fmla="*/ 446 w 670"/>
              <a:gd name="T93" fmla="*/ 485 h 1442"/>
              <a:gd name="T94" fmla="*/ 388 w 670"/>
              <a:gd name="T95" fmla="*/ 399 h 1442"/>
              <a:gd name="T96" fmla="*/ 330 w 670"/>
              <a:gd name="T97" fmla="*/ 853 h 1442"/>
              <a:gd name="T98" fmla="*/ 330 w 670"/>
              <a:gd name="T99" fmla="*/ 1096 h 1442"/>
              <a:gd name="T100" fmla="*/ 272 w 670"/>
              <a:gd name="T101" fmla="*/ 860 h 1442"/>
              <a:gd name="T102" fmla="*/ 301 w 670"/>
              <a:gd name="T103" fmla="*/ 841 h 1442"/>
              <a:gd name="T104" fmla="*/ 532 w 670"/>
              <a:gd name="T105" fmla="*/ 1176 h 1442"/>
              <a:gd name="T106" fmla="*/ 569 w 670"/>
              <a:gd name="T107" fmla="*/ 1377 h 1442"/>
              <a:gd name="T108" fmla="*/ 532 w 670"/>
              <a:gd name="T109" fmla="*/ 1306 h 1442"/>
              <a:gd name="T110" fmla="*/ 127 w 670"/>
              <a:gd name="T111" fmla="*/ 1147 h 1442"/>
              <a:gd name="T112" fmla="*/ 258 w 670"/>
              <a:gd name="T113" fmla="*/ 1190 h 1442"/>
              <a:gd name="T114" fmla="*/ 226 w 670"/>
              <a:gd name="T115" fmla="*/ 1309 h 1442"/>
              <a:gd name="T116" fmla="*/ 191 w 670"/>
              <a:gd name="T117" fmla="*/ 1312 h 1442"/>
              <a:gd name="T118" fmla="*/ 127 w 670"/>
              <a:gd name="T119" fmla="*/ 1168 h 1442"/>
              <a:gd name="T120" fmla="*/ 514 w 670"/>
              <a:gd name="T121" fmla="*/ 978 h 1442"/>
              <a:gd name="T122" fmla="*/ 536 w 670"/>
              <a:gd name="T123" fmla="*/ 1041 h 1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70" h="1442">
                <a:moveTo>
                  <a:pt x="84" y="169"/>
                </a:moveTo>
                <a:lnTo>
                  <a:pt x="84" y="169"/>
                </a:lnTo>
                <a:lnTo>
                  <a:pt x="71" y="176"/>
                </a:lnTo>
                <a:lnTo>
                  <a:pt x="62" y="181"/>
                </a:lnTo>
                <a:lnTo>
                  <a:pt x="57" y="182"/>
                </a:lnTo>
                <a:lnTo>
                  <a:pt x="55" y="184"/>
                </a:lnTo>
                <a:lnTo>
                  <a:pt x="84" y="190"/>
                </a:lnTo>
                <a:lnTo>
                  <a:pt x="69" y="204"/>
                </a:lnTo>
                <a:lnTo>
                  <a:pt x="91" y="204"/>
                </a:lnTo>
                <a:lnTo>
                  <a:pt x="91" y="204"/>
                </a:lnTo>
                <a:lnTo>
                  <a:pt x="85" y="210"/>
                </a:lnTo>
                <a:lnTo>
                  <a:pt x="79" y="217"/>
                </a:lnTo>
                <a:lnTo>
                  <a:pt x="72" y="227"/>
                </a:lnTo>
                <a:lnTo>
                  <a:pt x="65" y="239"/>
                </a:lnTo>
                <a:lnTo>
                  <a:pt x="57" y="252"/>
                </a:lnTo>
                <a:lnTo>
                  <a:pt x="51" y="267"/>
                </a:lnTo>
                <a:lnTo>
                  <a:pt x="48" y="284"/>
                </a:lnTo>
                <a:lnTo>
                  <a:pt x="48" y="284"/>
                </a:lnTo>
                <a:lnTo>
                  <a:pt x="44" y="303"/>
                </a:lnTo>
                <a:lnTo>
                  <a:pt x="42" y="327"/>
                </a:lnTo>
                <a:lnTo>
                  <a:pt x="38" y="378"/>
                </a:lnTo>
                <a:lnTo>
                  <a:pt x="37" y="403"/>
                </a:lnTo>
                <a:lnTo>
                  <a:pt x="37" y="426"/>
                </a:lnTo>
                <a:lnTo>
                  <a:pt x="38" y="444"/>
                </a:lnTo>
                <a:lnTo>
                  <a:pt x="41" y="456"/>
                </a:lnTo>
                <a:lnTo>
                  <a:pt x="41" y="456"/>
                </a:lnTo>
                <a:lnTo>
                  <a:pt x="43" y="466"/>
                </a:lnTo>
                <a:lnTo>
                  <a:pt x="48" y="474"/>
                </a:lnTo>
                <a:lnTo>
                  <a:pt x="54" y="483"/>
                </a:lnTo>
                <a:lnTo>
                  <a:pt x="61" y="491"/>
                </a:lnTo>
                <a:lnTo>
                  <a:pt x="72" y="502"/>
                </a:lnTo>
                <a:lnTo>
                  <a:pt x="77" y="507"/>
                </a:lnTo>
                <a:lnTo>
                  <a:pt x="77" y="507"/>
                </a:lnTo>
                <a:lnTo>
                  <a:pt x="76" y="515"/>
                </a:lnTo>
                <a:lnTo>
                  <a:pt x="76" y="522"/>
                </a:lnTo>
                <a:lnTo>
                  <a:pt x="77" y="528"/>
                </a:lnTo>
                <a:lnTo>
                  <a:pt x="77" y="528"/>
                </a:lnTo>
                <a:lnTo>
                  <a:pt x="77" y="533"/>
                </a:lnTo>
                <a:lnTo>
                  <a:pt x="77" y="538"/>
                </a:lnTo>
                <a:lnTo>
                  <a:pt x="77" y="543"/>
                </a:lnTo>
                <a:lnTo>
                  <a:pt x="77" y="543"/>
                </a:lnTo>
                <a:lnTo>
                  <a:pt x="55" y="555"/>
                </a:lnTo>
                <a:lnTo>
                  <a:pt x="41" y="565"/>
                </a:lnTo>
                <a:lnTo>
                  <a:pt x="35" y="568"/>
                </a:lnTo>
                <a:lnTo>
                  <a:pt x="33" y="572"/>
                </a:lnTo>
                <a:lnTo>
                  <a:pt x="33" y="572"/>
                </a:lnTo>
                <a:lnTo>
                  <a:pt x="33" y="574"/>
                </a:lnTo>
                <a:lnTo>
                  <a:pt x="35" y="578"/>
                </a:lnTo>
                <a:lnTo>
                  <a:pt x="41" y="585"/>
                </a:lnTo>
                <a:lnTo>
                  <a:pt x="49" y="590"/>
                </a:lnTo>
                <a:lnTo>
                  <a:pt x="55" y="593"/>
                </a:lnTo>
                <a:lnTo>
                  <a:pt x="55" y="593"/>
                </a:lnTo>
                <a:lnTo>
                  <a:pt x="57" y="592"/>
                </a:lnTo>
                <a:lnTo>
                  <a:pt x="62" y="591"/>
                </a:lnTo>
                <a:lnTo>
                  <a:pt x="72" y="586"/>
                </a:lnTo>
                <a:lnTo>
                  <a:pt x="84" y="579"/>
                </a:lnTo>
                <a:lnTo>
                  <a:pt x="84" y="579"/>
                </a:lnTo>
                <a:lnTo>
                  <a:pt x="69" y="643"/>
                </a:lnTo>
                <a:lnTo>
                  <a:pt x="69" y="643"/>
                </a:lnTo>
                <a:lnTo>
                  <a:pt x="66" y="646"/>
                </a:lnTo>
                <a:lnTo>
                  <a:pt x="60" y="653"/>
                </a:lnTo>
                <a:lnTo>
                  <a:pt x="41" y="667"/>
                </a:lnTo>
                <a:lnTo>
                  <a:pt x="30" y="675"/>
                </a:lnTo>
                <a:lnTo>
                  <a:pt x="20" y="686"/>
                </a:lnTo>
                <a:lnTo>
                  <a:pt x="10" y="697"/>
                </a:lnTo>
                <a:lnTo>
                  <a:pt x="7" y="702"/>
                </a:lnTo>
                <a:lnTo>
                  <a:pt x="4" y="708"/>
                </a:lnTo>
                <a:lnTo>
                  <a:pt x="4" y="708"/>
                </a:lnTo>
                <a:lnTo>
                  <a:pt x="2" y="715"/>
                </a:lnTo>
                <a:lnTo>
                  <a:pt x="1" y="722"/>
                </a:lnTo>
                <a:lnTo>
                  <a:pt x="0" y="739"/>
                </a:lnTo>
                <a:lnTo>
                  <a:pt x="1" y="759"/>
                </a:lnTo>
                <a:lnTo>
                  <a:pt x="3" y="778"/>
                </a:lnTo>
                <a:lnTo>
                  <a:pt x="7" y="796"/>
                </a:lnTo>
                <a:lnTo>
                  <a:pt x="12" y="812"/>
                </a:lnTo>
                <a:lnTo>
                  <a:pt x="15" y="824"/>
                </a:lnTo>
                <a:lnTo>
                  <a:pt x="19" y="831"/>
                </a:lnTo>
                <a:lnTo>
                  <a:pt x="19" y="831"/>
                </a:lnTo>
                <a:lnTo>
                  <a:pt x="22" y="833"/>
                </a:lnTo>
                <a:lnTo>
                  <a:pt x="28" y="836"/>
                </a:lnTo>
                <a:lnTo>
                  <a:pt x="36" y="837"/>
                </a:lnTo>
                <a:lnTo>
                  <a:pt x="43" y="838"/>
                </a:lnTo>
                <a:lnTo>
                  <a:pt x="56" y="838"/>
                </a:lnTo>
                <a:lnTo>
                  <a:pt x="62" y="838"/>
                </a:lnTo>
                <a:lnTo>
                  <a:pt x="62" y="838"/>
                </a:lnTo>
                <a:lnTo>
                  <a:pt x="59" y="861"/>
                </a:lnTo>
                <a:lnTo>
                  <a:pt x="56" y="884"/>
                </a:lnTo>
                <a:lnTo>
                  <a:pt x="55" y="909"/>
                </a:lnTo>
                <a:lnTo>
                  <a:pt x="55" y="909"/>
                </a:lnTo>
                <a:lnTo>
                  <a:pt x="54" y="962"/>
                </a:lnTo>
                <a:lnTo>
                  <a:pt x="55" y="989"/>
                </a:lnTo>
                <a:lnTo>
                  <a:pt x="69" y="989"/>
                </a:lnTo>
                <a:lnTo>
                  <a:pt x="69" y="989"/>
                </a:lnTo>
                <a:lnTo>
                  <a:pt x="71" y="1013"/>
                </a:lnTo>
                <a:lnTo>
                  <a:pt x="77" y="1070"/>
                </a:lnTo>
                <a:lnTo>
                  <a:pt x="86" y="1141"/>
                </a:lnTo>
                <a:lnTo>
                  <a:pt x="92" y="1174"/>
                </a:lnTo>
                <a:lnTo>
                  <a:pt x="98" y="1205"/>
                </a:lnTo>
                <a:lnTo>
                  <a:pt x="98" y="1205"/>
                </a:lnTo>
                <a:lnTo>
                  <a:pt x="106" y="1232"/>
                </a:lnTo>
                <a:lnTo>
                  <a:pt x="115" y="1260"/>
                </a:lnTo>
                <a:lnTo>
                  <a:pt x="127" y="1287"/>
                </a:lnTo>
                <a:lnTo>
                  <a:pt x="135" y="1300"/>
                </a:lnTo>
                <a:lnTo>
                  <a:pt x="142" y="1312"/>
                </a:lnTo>
                <a:lnTo>
                  <a:pt x="149" y="1323"/>
                </a:lnTo>
                <a:lnTo>
                  <a:pt x="157" y="1332"/>
                </a:lnTo>
                <a:lnTo>
                  <a:pt x="166" y="1341"/>
                </a:lnTo>
                <a:lnTo>
                  <a:pt x="174" y="1348"/>
                </a:lnTo>
                <a:lnTo>
                  <a:pt x="184" y="1353"/>
                </a:lnTo>
                <a:lnTo>
                  <a:pt x="194" y="1356"/>
                </a:lnTo>
                <a:lnTo>
                  <a:pt x="203" y="1356"/>
                </a:lnTo>
                <a:lnTo>
                  <a:pt x="214" y="1355"/>
                </a:lnTo>
                <a:lnTo>
                  <a:pt x="214" y="1355"/>
                </a:lnTo>
                <a:lnTo>
                  <a:pt x="224" y="1352"/>
                </a:lnTo>
                <a:lnTo>
                  <a:pt x="233" y="1346"/>
                </a:lnTo>
                <a:lnTo>
                  <a:pt x="242" y="1337"/>
                </a:lnTo>
                <a:lnTo>
                  <a:pt x="249" y="1326"/>
                </a:lnTo>
                <a:lnTo>
                  <a:pt x="256" y="1314"/>
                </a:lnTo>
                <a:lnTo>
                  <a:pt x="264" y="1302"/>
                </a:lnTo>
                <a:lnTo>
                  <a:pt x="270" y="1289"/>
                </a:lnTo>
                <a:lnTo>
                  <a:pt x="274" y="1276"/>
                </a:lnTo>
                <a:lnTo>
                  <a:pt x="283" y="1249"/>
                </a:lnTo>
                <a:lnTo>
                  <a:pt x="289" y="1226"/>
                </a:lnTo>
                <a:lnTo>
                  <a:pt x="294" y="1205"/>
                </a:lnTo>
                <a:lnTo>
                  <a:pt x="294" y="1205"/>
                </a:lnTo>
                <a:lnTo>
                  <a:pt x="295" y="1205"/>
                </a:lnTo>
                <a:lnTo>
                  <a:pt x="297" y="1201"/>
                </a:lnTo>
                <a:lnTo>
                  <a:pt x="302" y="1195"/>
                </a:lnTo>
                <a:lnTo>
                  <a:pt x="308" y="1183"/>
                </a:lnTo>
                <a:lnTo>
                  <a:pt x="308" y="1183"/>
                </a:lnTo>
                <a:lnTo>
                  <a:pt x="312" y="1167"/>
                </a:lnTo>
                <a:lnTo>
                  <a:pt x="314" y="1154"/>
                </a:lnTo>
                <a:lnTo>
                  <a:pt x="315" y="1139"/>
                </a:lnTo>
                <a:lnTo>
                  <a:pt x="388" y="1161"/>
                </a:lnTo>
                <a:lnTo>
                  <a:pt x="388" y="1161"/>
                </a:lnTo>
                <a:lnTo>
                  <a:pt x="388" y="1168"/>
                </a:lnTo>
                <a:lnTo>
                  <a:pt x="391" y="1184"/>
                </a:lnTo>
                <a:lnTo>
                  <a:pt x="394" y="1195"/>
                </a:lnTo>
                <a:lnTo>
                  <a:pt x="397" y="1206"/>
                </a:lnTo>
                <a:lnTo>
                  <a:pt x="402" y="1217"/>
                </a:lnTo>
                <a:lnTo>
                  <a:pt x="409" y="1226"/>
                </a:lnTo>
                <a:lnTo>
                  <a:pt x="409" y="1226"/>
                </a:lnTo>
                <a:lnTo>
                  <a:pt x="413" y="1231"/>
                </a:lnTo>
                <a:lnTo>
                  <a:pt x="418" y="1235"/>
                </a:lnTo>
                <a:lnTo>
                  <a:pt x="430" y="1241"/>
                </a:lnTo>
                <a:lnTo>
                  <a:pt x="443" y="1247"/>
                </a:lnTo>
                <a:lnTo>
                  <a:pt x="456" y="1250"/>
                </a:lnTo>
                <a:lnTo>
                  <a:pt x="469" y="1253"/>
                </a:lnTo>
                <a:lnTo>
                  <a:pt x="479" y="1254"/>
                </a:lnTo>
                <a:lnTo>
                  <a:pt x="489" y="1255"/>
                </a:lnTo>
                <a:lnTo>
                  <a:pt x="489" y="1255"/>
                </a:lnTo>
                <a:lnTo>
                  <a:pt x="495" y="1284"/>
                </a:lnTo>
                <a:lnTo>
                  <a:pt x="502" y="1314"/>
                </a:lnTo>
                <a:lnTo>
                  <a:pt x="512" y="1349"/>
                </a:lnTo>
                <a:lnTo>
                  <a:pt x="518" y="1366"/>
                </a:lnTo>
                <a:lnTo>
                  <a:pt x="525" y="1383"/>
                </a:lnTo>
                <a:lnTo>
                  <a:pt x="531" y="1399"/>
                </a:lnTo>
                <a:lnTo>
                  <a:pt x="540" y="1413"/>
                </a:lnTo>
                <a:lnTo>
                  <a:pt x="548" y="1425"/>
                </a:lnTo>
                <a:lnTo>
                  <a:pt x="557" y="1435"/>
                </a:lnTo>
                <a:lnTo>
                  <a:pt x="561" y="1437"/>
                </a:lnTo>
                <a:lnTo>
                  <a:pt x="566" y="1440"/>
                </a:lnTo>
                <a:lnTo>
                  <a:pt x="571" y="1442"/>
                </a:lnTo>
                <a:lnTo>
                  <a:pt x="576" y="1442"/>
                </a:lnTo>
                <a:lnTo>
                  <a:pt x="576" y="1442"/>
                </a:lnTo>
                <a:lnTo>
                  <a:pt x="581" y="1441"/>
                </a:lnTo>
                <a:lnTo>
                  <a:pt x="584" y="1438"/>
                </a:lnTo>
                <a:lnTo>
                  <a:pt x="588" y="1434"/>
                </a:lnTo>
                <a:lnTo>
                  <a:pt x="591" y="1429"/>
                </a:lnTo>
                <a:lnTo>
                  <a:pt x="594" y="1422"/>
                </a:lnTo>
                <a:lnTo>
                  <a:pt x="596" y="1413"/>
                </a:lnTo>
                <a:lnTo>
                  <a:pt x="599" y="1393"/>
                </a:lnTo>
                <a:lnTo>
                  <a:pt x="601" y="1370"/>
                </a:lnTo>
                <a:lnTo>
                  <a:pt x="601" y="1343"/>
                </a:lnTo>
                <a:lnTo>
                  <a:pt x="600" y="1315"/>
                </a:lnTo>
                <a:lnTo>
                  <a:pt x="599" y="1287"/>
                </a:lnTo>
                <a:lnTo>
                  <a:pt x="594" y="1230"/>
                </a:lnTo>
                <a:lnTo>
                  <a:pt x="589" y="1180"/>
                </a:lnTo>
                <a:lnTo>
                  <a:pt x="583" y="1132"/>
                </a:lnTo>
                <a:lnTo>
                  <a:pt x="598" y="1132"/>
                </a:lnTo>
                <a:lnTo>
                  <a:pt x="598" y="1118"/>
                </a:lnTo>
                <a:lnTo>
                  <a:pt x="583" y="1118"/>
                </a:lnTo>
                <a:lnTo>
                  <a:pt x="583" y="1118"/>
                </a:lnTo>
                <a:lnTo>
                  <a:pt x="579" y="1080"/>
                </a:lnTo>
                <a:lnTo>
                  <a:pt x="575" y="1043"/>
                </a:lnTo>
                <a:lnTo>
                  <a:pt x="572" y="1023"/>
                </a:lnTo>
                <a:lnTo>
                  <a:pt x="569" y="1003"/>
                </a:lnTo>
                <a:lnTo>
                  <a:pt x="569" y="1003"/>
                </a:lnTo>
                <a:lnTo>
                  <a:pt x="560" y="968"/>
                </a:lnTo>
                <a:lnTo>
                  <a:pt x="553" y="941"/>
                </a:lnTo>
                <a:lnTo>
                  <a:pt x="547" y="916"/>
                </a:lnTo>
                <a:lnTo>
                  <a:pt x="532" y="838"/>
                </a:lnTo>
                <a:lnTo>
                  <a:pt x="532" y="838"/>
                </a:lnTo>
                <a:lnTo>
                  <a:pt x="578" y="838"/>
                </a:lnTo>
                <a:lnTo>
                  <a:pt x="610" y="838"/>
                </a:lnTo>
                <a:lnTo>
                  <a:pt x="626" y="838"/>
                </a:lnTo>
                <a:lnTo>
                  <a:pt x="626" y="838"/>
                </a:lnTo>
                <a:lnTo>
                  <a:pt x="631" y="832"/>
                </a:lnTo>
                <a:lnTo>
                  <a:pt x="639" y="822"/>
                </a:lnTo>
                <a:lnTo>
                  <a:pt x="648" y="809"/>
                </a:lnTo>
                <a:lnTo>
                  <a:pt x="648" y="809"/>
                </a:lnTo>
                <a:lnTo>
                  <a:pt x="639" y="725"/>
                </a:lnTo>
                <a:lnTo>
                  <a:pt x="631" y="666"/>
                </a:lnTo>
                <a:lnTo>
                  <a:pt x="628" y="645"/>
                </a:lnTo>
                <a:lnTo>
                  <a:pt x="626" y="637"/>
                </a:lnTo>
                <a:lnTo>
                  <a:pt x="626" y="637"/>
                </a:lnTo>
                <a:lnTo>
                  <a:pt x="620" y="624"/>
                </a:lnTo>
                <a:lnTo>
                  <a:pt x="612" y="599"/>
                </a:lnTo>
                <a:lnTo>
                  <a:pt x="604" y="574"/>
                </a:lnTo>
                <a:lnTo>
                  <a:pt x="598" y="557"/>
                </a:lnTo>
                <a:lnTo>
                  <a:pt x="598" y="557"/>
                </a:lnTo>
                <a:lnTo>
                  <a:pt x="585" y="533"/>
                </a:lnTo>
                <a:lnTo>
                  <a:pt x="579" y="525"/>
                </a:lnTo>
                <a:lnTo>
                  <a:pt x="577" y="522"/>
                </a:lnTo>
                <a:lnTo>
                  <a:pt x="576" y="521"/>
                </a:lnTo>
                <a:lnTo>
                  <a:pt x="576" y="521"/>
                </a:lnTo>
                <a:lnTo>
                  <a:pt x="564" y="520"/>
                </a:lnTo>
                <a:lnTo>
                  <a:pt x="542" y="518"/>
                </a:lnTo>
                <a:lnTo>
                  <a:pt x="511" y="514"/>
                </a:lnTo>
                <a:lnTo>
                  <a:pt x="496" y="492"/>
                </a:lnTo>
                <a:lnTo>
                  <a:pt x="496" y="492"/>
                </a:lnTo>
                <a:lnTo>
                  <a:pt x="501" y="486"/>
                </a:lnTo>
                <a:lnTo>
                  <a:pt x="513" y="473"/>
                </a:lnTo>
                <a:lnTo>
                  <a:pt x="520" y="466"/>
                </a:lnTo>
                <a:lnTo>
                  <a:pt x="528" y="461"/>
                </a:lnTo>
                <a:lnTo>
                  <a:pt x="535" y="457"/>
                </a:lnTo>
                <a:lnTo>
                  <a:pt x="537" y="456"/>
                </a:lnTo>
                <a:lnTo>
                  <a:pt x="540" y="456"/>
                </a:lnTo>
                <a:lnTo>
                  <a:pt x="540" y="456"/>
                </a:lnTo>
                <a:lnTo>
                  <a:pt x="547" y="460"/>
                </a:lnTo>
                <a:lnTo>
                  <a:pt x="554" y="464"/>
                </a:lnTo>
                <a:lnTo>
                  <a:pt x="561" y="471"/>
                </a:lnTo>
                <a:lnTo>
                  <a:pt x="561" y="471"/>
                </a:lnTo>
                <a:lnTo>
                  <a:pt x="582" y="483"/>
                </a:lnTo>
                <a:lnTo>
                  <a:pt x="601" y="492"/>
                </a:lnTo>
                <a:lnTo>
                  <a:pt x="619" y="499"/>
                </a:lnTo>
                <a:lnTo>
                  <a:pt x="619" y="499"/>
                </a:lnTo>
                <a:lnTo>
                  <a:pt x="632" y="503"/>
                </a:lnTo>
                <a:lnTo>
                  <a:pt x="637" y="503"/>
                </a:lnTo>
                <a:lnTo>
                  <a:pt x="642" y="503"/>
                </a:lnTo>
                <a:lnTo>
                  <a:pt x="645" y="502"/>
                </a:lnTo>
                <a:lnTo>
                  <a:pt x="647" y="499"/>
                </a:lnTo>
                <a:lnTo>
                  <a:pt x="648" y="496"/>
                </a:lnTo>
                <a:lnTo>
                  <a:pt x="648" y="492"/>
                </a:lnTo>
                <a:lnTo>
                  <a:pt x="648" y="492"/>
                </a:lnTo>
                <a:lnTo>
                  <a:pt x="647" y="489"/>
                </a:lnTo>
                <a:lnTo>
                  <a:pt x="645" y="486"/>
                </a:lnTo>
                <a:lnTo>
                  <a:pt x="642" y="483"/>
                </a:lnTo>
                <a:lnTo>
                  <a:pt x="637" y="480"/>
                </a:lnTo>
                <a:lnTo>
                  <a:pt x="626" y="477"/>
                </a:lnTo>
                <a:lnTo>
                  <a:pt x="612" y="471"/>
                </a:lnTo>
                <a:lnTo>
                  <a:pt x="612" y="471"/>
                </a:lnTo>
                <a:lnTo>
                  <a:pt x="605" y="467"/>
                </a:lnTo>
                <a:lnTo>
                  <a:pt x="598" y="463"/>
                </a:lnTo>
                <a:lnTo>
                  <a:pt x="589" y="457"/>
                </a:lnTo>
                <a:lnTo>
                  <a:pt x="584" y="451"/>
                </a:lnTo>
                <a:lnTo>
                  <a:pt x="583" y="449"/>
                </a:lnTo>
                <a:lnTo>
                  <a:pt x="583" y="449"/>
                </a:lnTo>
                <a:lnTo>
                  <a:pt x="600" y="456"/>
                </a:lnTo>
                <a:lnTo>
                  <a:pt x="614" y="461"/>
                </a:lnTo>
                <a:lnTo>
                  <a:pt x="620" y="463"/>
                </a:lnTo>
                <a:lnTo>
                  <a:pt x="626" y="463"/>
                </a:lnTo>
                <a:lnTo>
                  <a:pt x="641" y="463"/>
                </a:lnTo>
                <a:lnTo>
                  <a:pt x="655" y="471"/>
                </a:lnTo>
                <a:lnTo>
                  <a:pt x="655" y="471"/>
                </a:lnTo>
                <a:lnTo>
                  <a:pt x="661" y="466"/>
                </a:lnTo>
                <a:lnTo>
                  <a:pt x="666" y="461"/>
                </a:lnTo>
                <a:lnTo>
                  <a:pt x="670" y="456"/>
                </a:lnTo>
                <a:lnTo>
                  <a:pt x="670" y="456"/>
                </a:lnTo>
                <a:lnTo>
                  <a:pt x="670" y="455"/>
                </a:lnTo>
                <a:lnTo>
                  <a:pt x="669" y="454"/>
                </a:lnTo>
                <a:lnTo>
                  <a:pt x="666" y="452"/>
                </a:lnTo>
                <a:lnTo>
                  <a:pt x="664" y="451"/>
                </a:lnTo>
                <a:lnTo>
                  <a:pt x="663" y="451"/>
                </a:lnTo>
                <a:lnTo>
                  <a:pt x="663" y="449"/>
                </a:lnTo>
                <a:lnTo>
                  <a:pt x="663" y="449"/>
                </a:lnTo>
                <a:lnTo>
                  <a:pt x="661" y="448"/>
                </a:lnTo>
                <a:lnTo>
                  <a:pt x="658" y="445"/>
                </a:lnTo>
                <a:lnTo>
                  <a:pt x="648" y="440"/>
                </a:lnTo>
                <a:lnTo>
                  <a:pt x="634" y="434"/>
                </a:lnTo>
                <a:lnTo>
                  <a:pt x="634" y="434"/>
                </a:lnTo>
                <a:lnTo>
                  <a:pt x="632" y="431"/>
                </a:lnTo>
                <a:lnTo>
                  <a:pt x="631" y="421"/>
                </a:lnTo>
                <a:lnTo>
                  <a:pt x="629" y="416"/>
                </a:lnTo>
                <a:lnTo>
                  <a:pt x="626" y="411"/>
                </a:lnTo>
                <a:lnTo>
                  <a:pt x="623" y="408"/>
                </a:lnTo>
                <a:lnTo>
                  <a:pt x="619" y="407"/>
                </a:lnTo>
                <a:lnTo>
                  <a:pt x="619" y="407"/>
                </a:lnTo>
                <a:lnTo>
                  <a:pt x="576" y="399"/>
                </a:lnTo>
                <a:lnTo>
                  <a:pt x="576" y="399"/>
                </a:lnTo>
                <a:lnTo>
                  <a:pt x="540" y="370"/>
                </a:lnTo>
                <a:lnTo>
                  <a:pt x="496" y="334"/>
                </a:lnTo>
                <a:lnTo>
                  <a:pt x="496" y="334"/>
                </a:lnTo>
                <a:lnTo>
                  <a:pt x="482" y="323"/>
                </a:lnTo>
                <a:lnTo>
                  <a:pt x="461" y="309"/>
                </a:lnTo>
                <a:lnTo>
                  <a:pt x="442" y="293"/>
                </a:lnTo>
                <a:lnTo>
                  <a:pt x="435" y="288"/>
                </a:lnTo>
                <a:lnTo>
                  <a:pt x="431" y="284"/>
                </a:lnTo>
                <a:lnTo>
                  <a:pt x="431" y="284"/>
                </a:lnTo>
                <a:lnTo>
                  <a:pt x="422" y="274"/>
                </a:lnTo>
                <a:lnTo>
                  <a:pt x="407" y="260"/>
                </a:lnTo>
                <a:lnTo>
                  <a:pt x="388" y="240"/>
                </a:lnTo>
                <a:lnTo>
                  <a:pt x="344" y="211"/>
                </a:lnTo>
                <a:lnTo>
                  <a:pt x="344" y="211"/>
                </a:lnTo>
                <a:lnTo>
                  <a:pt x="342" y="211"/>
                </a:lnTo>
                <a:lnTo>
                  <a:pt x="337" y="208"/>
                </a:lnTo>
                <a:lnTo>
                  <a:pt x="335" y="204"/>
                </a:lnTo>
                <a:lnTo>
                  <a:pt x="332" y="198"/>
                </a:lnTo>
                <a:lnTo>
                  <a:pt x="331" y="192"/>
                </a:lnTo>
                <a:lnTo>
                  <a:pt x="330" y="182"/>
                </a:lnTo>
                <a:lnTo>
                  <a:pt x="330" y="182"/>
                </a:lnTo>
                <a:lnTo>
                  <a:pt x="329" y="166"/>
                </a:lnTo>
                <a:lnTo>
                  <a:pt x="330" y="147"/>
                </a:lnTo>
                <a:lnTo>
                  <a:pt x="330" y="126"/>
                </a:lnTo>
                <a:lnTo>
                  <a:pt x="330" y="97"/>
                </a:lnTo>
                <a:lnTo>
                  <a:pt x="330" y="97"/>
                </a:lnTo>
                <a:lnTo>
                  <a:pt x="329" y="80"/>
                </a:lnTo>
                <a:lnTo>
                  <a:pt x="326" y="66"/>
                </a:lnTo>
                <a:lnTo>
                  <a:pt x="324" y="53"/>
                </a:lnTo>
                <a:lnTo>
                  <a:pt x="321" y="43"/>
                </a:lnTo>
                <a:lnTo>
                  <a:pt x="318" y="34"/>
                </a:lnTo>
                <a:lnTo>
                  <a:pt x="314" y="27"/>
                </a:lnTo>
                <a:lnTo>
                  <a:pt x="309" y="21"/>
                </a:lnTo>
                <a:lnTo>
                  <a:pt x="306" y="17"/>
                </a:lnTo>
                <a:lnTo>
                  <a:pt x="306" y="17"/>
                </a:lnTo>
                <a:lnTo>
                  <a:pt x="300" y="15"/>
                </a:lnTo>
                <a:lnTo>
                  <a:pt x="294" y="12"/>
                </a:lnTo>
                <a:lnTo>
                  <a:pt x="279" y="10"/>
                </a:lnTo>
                <a:lnTo>
                  <a:pt x="264" y="9"/>
                </a:lnTo>
                <a:lnTo>
                  <a:pt x="264" y="9"/>
                </a:lnTo>
                <a:lnTo>
                  <a:pt x="259" y="6"/>
                </a:lnTo>
                <a:lnTo>
                  <a:pt x="254" y="4"/>
                </a:lnTo>
                <a:lnTo>
                  <a:pt x="247" y="2"/>
                </a:lnTo>
                <a:lnTo>
                  <a:pt x="236" y="0"/>
                </a:lnTo>
                <a:lnTo>
                  <a:pt x="224" y="2"/>
                </a:lnTo>
                <a:lnTo>
                  <a:pt x="209" y="4"/>
                </a:lnTo>
                <a:lnTo>
                  <a:pt x="192" y="10"/>
                </a:lnTo>
                <a:lnTo>
                  <a:pt x="192" y="10"/>
                </a:lnTo>
                <a:lnTo>
                  <a:pt x="174" y="18"/>
                </a:lnTo>
                <a:lnTo>
                  <a:pt x="160" y="28"/>
                </a:lnTo>
                <a:lnTo>
                  <a:pt x="148" y="38"/>
                </a:lnTo>
                <a:lnTo>
                  <a:pt x="137" y="49"/>
                </a:lnTo>
                <a:lnTo>
                  <a:pt x="129" y="59"/>
                </a:lnTo>
                <a:lnTo>
                  <a:pt x="121" y="72"/>
                </a:lnTo>
                <a:lnTo>
                  <a:pt x="117" y="84"/>
                </a:lnTo>
                <a:lnTo>
                  <a:pt x="113" y="97"/>
                </a:lnTo>
                <a:lnTo>
                  <a:pt x="113" y="97"/>
                </a:lnTo>
                <a:lnTo>
                  <a:pt x="108" y="121"/>
                </a:lnTo>
                <a:lnTo>
                  <a:pt x="104" y="140"/>
                </a:lnTo>
                <a:lnTo>
                  <a:pt x="102" y="147"/>
                </a:lnTo>
                <a:lnTo>
                  <a:pt x="98" y="156"/>
                </a:lnTo>
                <a:lnTo>
                  <a:pt x="92" y="162"/>
                </a:lnTo>
                <a:lnTo>
                  <a:pt x="84" y="169"/>
                </a:lnTo>
                <a:lnTo>
                  <a:pt x="84" y="169"/>
                </a:lnTo>
                <a:close/>
                <a:moveTo>
                  <a:pt x="388" y="399"/>
                </a:moveTo>
                <a:lnTo>
                  <a:pt x="388" y="399"/>
                </a:lnTo>
                <a:lnTo>
                  <a:pt x="393" y="402"/>
                </a:lnTo>
                <a:lnTo>
                  <a:pt x="405" y="410"/>
                </a:lnTo>
                <a:lnTo>
                  <a:pt x="423" y="420"/>
                </a:lnTo>
                <a:lnTo>
                  <a:pt x="434" y="425"/>
                </a:lnTo>
                <a:lnTo>
                  <a:pt x="446" y="427"/>
                </a:lnTo>
                <a:lnTo>
                  <a:pt x="446" y="427"/>
                </a:lnTo>
                <a:lnTo>
                  <a:pt x="467" y="434"/>
                </a:lnTo>
                <a:lnTo>
                  <a:pt x="485" y="442"/>
                </a:lnTo>
                <a:lnTo>
                  <a:pt x="503" y="449"/>
                </a:lnTo>
                <a:lnTo>
                  <a:pt x="503" y="449"/>
                </a:lnTo>
                <a:lnTo>
                  <a:pt x="497" y="455"/>
                </a:lnTo>
                <a:lnTo>
                  <a:pt x="489" y="463"/>
                </a:lnTo>
                <a:lnTo>
                  <a:pt x="489" y="463"/>
                </a:lnTo>
                <a:lnTo>
                  <a:pt x="485" y="469"/>
                </a:lnTo>
                <a:lnTo>
                  <a:pt x="484" y="477"/>
                </a:lnTo>
                <a:lnTo>
                  <a:pt x="482" y="485"/>
                </a:lnTo>
                <a:lnTo>
                  <a:pt x="482" y="485"/>
                </a:lnTo>
                <a:lnTo>
                  <a:pt x="464" y="485"/>
                </a:lnTo>
                <a:lnTo>
                  <a:pt x="452" y="485"/>
                </a:lnTo>
                <a:lnTo>
                  <a:pt x="446" y="485"/>
                </a:lnTo>
                <a:lnTo>
                  <a:pt x="446" y="485"/>
                </a:lnTo>
                <a:lnTo>
                  <a:pt x="441" y="483"/>
                </a:lnTo>
                <a:lnTo>
                  <a:pt x="432" y="475"/>
                </a:lnTo>
                <a:lnTo>
                  <a:pt x="423" y="466"/>
                </a:lnTo>
                <a:lnTo>
                  <a:pt x="417" y="456"/>
                </a:lnTo>
                <a:lnTo>
                  <a:pt x="417" y="456"/>
                </a:lnTo>
                <a:lnTo>
                  <a:pt x="400" y="423"/>
                </a:lnTo>
                <a:lnTo>
                  <a:pt x="388" y="399"/>
                </a:lnTo>
                <a:lnTo>
                  <a:pt x="388" y="399"/>
                </a:lnTo>
                <a:close/>
                <a:moveTo>
                  <a:pt x="315" y="816"/>
                </a:moveTo>
                <a:lnTo>
                  <a:pt x="315" y="816"/>
                </a:lnTo>
                <a:lnTo>
                  <a:pt x="315" y="816"/>
                </a:lnTo>
                <a:lnTo>
                  <a:pt x="317" y="816"/>
                </a:lnTo>
                <a:lnTo>
                  <a:pt x="318" y="820"/>
                </a:lnTo>
                <a:lnTo>
                  <a:pt x="323" y="835"/>
                </a:lnTo>
                <a:lnTo>
                  <a:pt x="330" y="853"/>
                </a:lnTo>
                <a:lnTo>
                  <a:pt x="334" y="860"/>
                </a:lnTo>
                <a:lnTo>
                  <a:pt x="337" y="866"/>
                </a:lnTo>
                <a:lnTo>
                  <a:pt x="337" y="866"/>
                </a:lnTo>
                <a:lnTo>
                  <a:pt x="359" y="894"/>
                </a:lnTo>
                <a:lnTo>
                  <a:pt x="373" y="909"/>
                </a:lnTo>
                <a:lnTo>
                  <a:pt x="359" y="1096"/>
                </a:lnTo>
                <a:lnTo>
                  <a:pt x="330" y="1096"/>
                </a:lnTo>
                <a:lnTo>
                  <a:pt x="330" y="1096"/>
                </a:lnTo>
                <a:lnTo>
                  <a:pt x="326" y="1091"/>
                </a:lnTo>
                <a:lnTo>
                  <a:pt x="319" y="1076"/>
                </a:lnTo>
                <a:lnTo>
                  <a:pt x="309" y="1050"/>
                </a:lnTo>
                <a:lnTo>
                  <a:pt x="305" y="1035"/>
                </a:lnTo>
                <a:lnTo>
                  <a:pt x="301" y="1018"/>
                </a:lnTo>
                <a:lnTo>
                  <a:pt x="301" y="1018"/>
                </a:lnTo>
                <a:lnTo>
                  <a:pt x="283" y="920"/>
                </a:lnTo>
                <a:lnTo>
                  <a:pt x="272" y="860"/>
                </a:lnTo>
                <a:lnTo>
                  <a:pt x="272" y="860"/>
                </a:lnTo>
                <a:lnTo>
                  <a:pt x="274" y="857"/>
                </a:lnTo>
                <a:lnTo>
                  <a:pt x="278" y="855"/>
                </a:lnTo>
                <a:lnTo>
                  <a:pt x="286" y="853"/>
                </a:lnTo>
                <a:lnTo>
                  <a:pt x="286" y="853"/>
                </a:lnTo>
                <a:lnTo>
                  <a:pt x="291" y="850"/>
                </a:lnTo>
                <a:lnTo>
                  <a:pt x="296" y="845"/>
                </a:lnTo>
                <a:lnTo>
                  <a:pt x="301" y="841"/>
                </a:lnTo>
                <a:lnTo>
                  <a:pt x="305" y="835"/>
                </a:lnTo>
                <a:lnTo>
                  <a:pt x="312" y="822"/>
                </a:lnTo>
                <a:lnTo>
                  <a:pt x="315" y="816"/>
                </a:lnTo>
                <a:lnTo>
                  <a:pt x="315" y="816"/>
                </a:lnTo>
                <a:close/>
                <a:moveTo>
                  <a:pt x="525" y="1226"/>
                </a:moveTo>
                <a:lnTo>
                  <a:pt x="547" y="1219"/>
                </a:lnTo>
                <a:lnTo>
                  <a:pt x="547" y="1197"/>
                </a:lnTo>
                <a:lnTo>
                  <a:pt x="532" y="1176"/>
                </a:lnTo>
                <a:lnTo>
                  <a:pt x="561" y="1176"/>
                </a:lnTo>
                <a:lnTo>
                  <a:pt x="561" y="1176"/>
                </a:lnTo>
                <a:lnTo>
                  <a:pt x="563" y="1206"/>
                </a:lnTo>
                <a:lnTo>
                  <a:pt x="567" y="1273"/>
                </a:lnTo>
                <a:lnTo>
                  <a:pt x="570" y="1342"/>
                </a:lnTo>
                <a:lnTo>
                  <a:pt x="570" y="1366"/>
                </a:lnTo>
                <a:lnTo>
                  <a:pt x="570" y="1373"/>
                </a:lnTo>
                <a:lnTo>
                  <a:pt x="569" y="1377"/>
                </a:lnTo>
                <a:lnTo>
                  <a:pt x="569" y="1377"/>
                </a:lnTo>
                <a:lnTo>
                  <a:pt x="566" y="1378"/>
                </a:lnTo>
                <a:lnTo>
                  <a:pt x="565" y="1378"/>
                </a:lnTo>
                <a:lnTo>
                  <a:pt x="561" y="1373"/>
                </a:lnTo>
                <a:lnTo>
                  <a:pt x="557" y="1366"/>
                </a:lnTo>
                <a:lnTo>
                  <a:pt x="553" y="1355"/>
                </a:lnTo>
                <a:lnTo>
                  <a:pt x="542" y="1330"/>
                </a:lnTo>
                <a:lnTo>
                  <a:pt x="532" y="1306"/>
                </a:lnTo>
                <a:lnTo>
                  <a:pt x="532" y="1306"/>
                </a:lnTo>
                <a:lnTo>
                  <a:pt x="528" y="1294"/>
                </a:lnTo>
                <a:lnTo>
                  <a:pt x="524" y="1282"/>
                </a:lnTo>
                <a:lnTo>
                  <a:pt x="520" y="1259"/>
                </a:lnTo>
                <a:lnTo>
                  <a:pt x="518" y="1241"/>
                </a:lnTo>
                <a:lnTo>
                  <a:pt x="518" y="1233"/>
                </a:lnTo>
                <a:lnTo>
                  <a:pt x="525" y="1226"/>
                </a:lnTo>
                <a:close/>
                <a:moveTo>
                  <a:pt x="127" y="1147"/>
                </a:moveTo>
                <a:lnTo>
                  <a:pt x="192" y="1161"/>
                </a:lnTo>
                <a:lnTo>
                  <a:pt x="192" y="1161"/>
                </a:lnTo>
                <a:lnTo>
                  <a:pt x="205" y="1170"/>
                </a:lnTo>
                <a:lnTo>
                  <a:pt x="229" y="1183"/>
                </a:lnTo>
                <a:lnTo>
                  <a:pt x="229" y="1183"/>
                </a:lnTo>
                <a:lnTo>
                  <a:pt x="239" y="1188"/>
                </a:lnTo>
                <a:lnTo>
                  <a:pt x="249" y="1190"/>
                </a:lnTo>
                <a:lnTo>
                  <a:pt x="258" y="1190"/>
                </a:lnTo>
                <a:lnTo>
                  <a:pt x="258" y="1190"/>
                </a:lnTo>
                <a:lnTo>
                  <a:pt x="255" y="1211"/>
                </a:lnTo>
                <a:lnTo>
                  <a:pt x="252" y="1232"/>
                </a:lnTo>
                <a:lnTo>
                  <a:pt x="247" y="1256"/>
                </a:lnTo>
                <a:lnTo>
                  <a:pt x="241" y="1281"/>
                </a:lnTo>
                <a:lnTo>
                  <a:pt x="236" y="1291"/>
                </a:lnTo>
                <a:lnTo>
                  <a:pt x="232" y="1301"/>
                </a:lnTo>
                <a:lnTo>
                  <a:pt x="226" y="1309"/>
                </a:lnTo>
                <a:lnTo>
                  <a:pt x="220" y="1315"/>
                </a:lnTo>
                <a:lnTo>
                  <a:pt x="214" y="1319"/>
                </a:lnTo>
                <a:lnTo>
                  <a:pt x="211" y="1319"/>
                </a:lnTo>
                <a:lnTo>
                  <a:pt x="207" y="1320"/>
                </a:lnTo>
                <a:lnTo>
                  <a:pt x="207" y="1320"/>
                </a:lnTo>
                <a:lnTo>
                  <a:pt x="202" y="1319"/>
                </a:lnTo>
                <a:lnTo>
                  <a:pt x="198" y="1318"/>
                </a:lnTo>
                <a:lnTo>
                  <a:pt x="191" y="1312"/>
                </a:lnTo>
                <a:lnTo>
                  <a:pt x="184" y="1305"/>
                </a:lnTo>
                <a:lnTo>
                  <a:pt x="177" y="1295"/>
                </a:lnTo>
                <a:lnTo>
                  <a:pt x="170" y="1283"/>
                </a:lnTo>
                <a:lnTo>
                  <a:pt x="164" y="1271"/>
                </a:lnTo>
                <a:lnTo>
                  <a:pt x="151" y="1243"/>
                </a:lnTo>
                <a:lnTo>
                  <a:pt x="142" y="1215"/>
                </a:lnTo>
                <a:lnTo>
                  <a:pt x="133" y="1191"/>
                </a:lnTo>
                <a:lnTo>
                  <a:pt x="127" y="1168"/>
                </a:lnTo>
                <a:lnTo>
                  <a:pt x="127" y="1147"/>
                </a:lnTo>
                <a:close/>
                <a:moveTo>
                  <a:pt x="511" y="1090"/>
                </a:moveTo>
                <a:lnTo>
                  <a:pt x="511" y="1090"/>
                </a:lnTo>
                <a:lnTo>
                  <a:pt x="510" y="1071"/>
                </a:lnTo>
                <a:lnTo>
                  <a:pt x="510" y="1030"/>
                </a:lnTo>
                <a:lnTo>
                  <a:pt x="511" y="1008"/>
                </a:lnTo>
                <a:lnTo>
                  <a:pt x="512" y="990"/>
                </a:lnTo>
                <a:lnTo>
                  <a:pt x="514" y="978"/>
                </a:lnTo>
                <a:lnTo>
                  <a:pt x="516" y="974"/>
                </a:lnTo>
                <a:lnTo>
                  <a:pt x="518" y="974"/>
                </a:lnTo>
                <a:lnTo>
                  <a:pt x="518" y="974"/>
                </a:lnTo>
                <a:lnTo>
                  <a:pt x="519" y="977"/>
                </a:lnTo>
                <a:lnTo>
                  <a:pt x="522" y="982"/>
                </a:lnTo>
                <a:lnTo>
                  <a:pt x="526" y="996"/>
                </a:lnTo>
                <a:lnTo>
                  <a:pt x="531" y="1018"/>
                </a:lnTo>
                <a:lnTo>
                  <a:pt x="536" y="1041"/>
                </a:lnTo>
                <a:lnTo>
                  <a:pt x="543" y="1084"/>
                </a:lnTo>
                <a:lnTo>
                  <a:pt x="547" y="1103"/>
                </a:lnTo>
                <a:lnTo>
                  <a:pt x="511" y="10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2" name="Freeform 21">
            <a:extLst>
              <a:ext uri="{FF2B5EF4-FFF2-40B4-BE49-F238E27FC236}">
                <a16:creationId xmlns:a16="http://schemas.microsoft.com/office/drawing/2014/main" id="{9D48F476-5B07-4627-99C9-C7A21FB6ECCF}"/>
              </a:ext>
            </a:extLst>
          </p:cNvPr>
          <p:cNvSpPr>
            <a:spLocks noEditPoints="1"/>
          </p:cNvSpPr>
          <p:nvPr/>
        </p:nvSpPr>
        <p:spPr bwMode="auto">
          <a:xfrm>
            <a:off x="4641448" y="2867695"/>
            <a:ext cx="623104" cy="1445045"/>
          </a:xfrm>
          <a:custGeom>
            <a:avLst/>
            <a:gdLst>
              <a:gd name="T0" fmla="*/ 36 w 539"/>
              <a:gd name="T1" fmla="*/ 77 h 1250"/>
              <a:gd name="T2" fmla="*/ 68 w 539"/>
              <a:gd name="T3" fmla="*/ 92 h 1250"/>
              <a:gd name="T4" fmla="*/ 76 w 539"/>
              <a:gd name="T5" fmla="*/ 133 h 1250"/>
              <a:gd name="T6" fmla="*/ 75 w 539"/>
              <a:gd name="T7" fmla="*/ 154 h 1250"/>
              <a:gd name="T8" fmla="*/ 90 w 539"/>
              <a:gd name="T9" fmla="*/ 169 h 1250"/>
              <a:gd name="T10" fmla="*/ 80 w 539"/>
              <a:gd name="T11" fmla="*/ 193 h 1250"/>
              <a:gd name="T12" fmla="*/ 40 w 539"/>
              <a:gd name="T13" fmla="*/ 268 h 1250"/>
              <a:gd name="T14" fmla="*/ 37 w 539"/>
              <a:gd name="T15" fmla="*/ 475 h 1250"/>
              <a:gd name="T16" fmla="*/ 87 w 539"/>
              <a:gd name="T17" fmla="*/ 556 h 1250"/>
              <a:gd name="T18" fmla="*/ 75 w 539"/>
              <a:gd name="T19" fmla="*/ 593 h 1250"/>
              <a:gd name="T20" fmla="*/ 0 w 539"/>
              <a:gd name="T21" fmla="*/ 648 h 1250"/>
              <a:gd name="T22" fmla="*/ 130 w 539"/>
              <a:gd name="T23" fmla="*/ 858 h 1250"/>
              <a:gd name="T24" fmla="*/ 105 w 539"/>
              <a:gd name="T25" fmla="*/ 976 h 1250"/>
              <a:gd name="T26" fmla="*/ 141 w 539"/>
              <a:gd name="T27" fmla="*/ 1109 h 1250"/>
              <a:gd name="T28" fmla="*/ 247 w 539"/>
              <a:gd name="T29" fmla="*/ 1228 h 1250"/>
              <a:gd name="T30" fmla="*/ 341 w 539"/>
              <a:gd name="T31" fmla="*/ 1250 h 1250"/>
              <a:gd name="T32" fmla="*/ 397 w 539"/>
              <a:gd name="T33" fmla="*/ 1217 h 1250"/>
              <a:gd name="T34" fmla="*/ 432 w 539"/>
              <a:gd name="T35" fmla="*/ 1184 h 1250"/>
              <a:gd name="T36" fmla="*/ 463 w 539"/>
              <a:gd name="T37" fmla="*/ 1172 h 1250"/>
              <a:gd name="T38" fmla="*/ 464 w 539"/>
              <a:gd name="T39" fmla="*/ 1038 h 1250"/>
              <a:gd name="T40" fmla="*/ 514 w 539"/>
              <a:gd name="T41" fmla="*/ 1047 h 1250"/>
              <a:gd name="T42" fmla="*/ 534 w 539"/>
              <a:gd name="T43" fmla="*/ 1027 h 1250"/>
              <a:gd name="T44" fmla="*/ 524 w 539"/>
              <a:gd name="T45" fmla="*/ 974 h 1250"/>
              <a:gd name="T46" fmla="*/ 514 w 539"/>
              <a:gd name="T47" fmla="*/ 902 h 1250"/>
              <a:gd name="T48" fmla="*/ 479 w 539"/>
              <a:gd name="T49" fmla="*/ 717 h 1250"/>
              <a:gd name="T50" fmla="*/ 452 w 539"/>
              <a:gd name="T51" fmla="*/ 629 h 1250"/>
              <a:gd name="T52" fmla="*/ 397 w 539"/>
              <a:gd name="T53" fmla="*/ 524 h 1250"/>
              <a:gd name="T54" fmla="*/ 447 w 539"/>
              <a:gd name="T55" fmla="*/ 523 h 1250"/>
              <a:gd name="T56" fmla="*/ 418 w 539"/>
              <a:gd name="T57" fmla="*/ 499 h 1250"/>
              <a:gd name="T58" fmla="*/ 452 w 539"/>
              <a:gd name="T59" fmla="*/ 475 h 1250"/>
              <a:gd name="T60" fmla="*/ 462 w 539"/>
              <a:gd name="T61" fmla="*/ 459 h 1250"/>
              <a:gd name="T62" fmla="*/ 458 w 539"/>
              <a:gd name="T63" fmla="*/ 441 h 1250"/>
              <a:gd name="T64" fmla="*/ 452 w 539"/>
              <a:gd name="T65" fmla="*/ 339 h 1250"/>
              <a:gd name="T66" fmla="*/ 412 w 539"/>
              <a:gd name="T67" fmla="*/ 283 h 1250"/>
              <a:gd name="T68" fmla="*/ 355 w 539"/>
              <a:gd name="T69" fmla="*/ 189 h 1250"/>
              <a:gd name="T70" fmla="*/ 328 w 539"/>
              <a:gd name="T71" fmla="*/ 151 h 1250"/>
              <a:gd name="T72" fmla="*/ 217 w 539"/>
              <a:gd name="T73" fmla="*/ 147 h 1250"/>
              <a:gd name="T74" fmla="*/ 219 w 539"/>
              <a:gd name="T75" fmla="*/ 122 h 1250"/>
              <a:gd name="T76" fmla="*/ 247 w 539"/>
              <a:gd name="T77" fmla="*/ 98 h 1250"/>
              <a:gd name="T78" fmla="*/ 215 w 539"/>
              <a:gd name="T79" fmla="*/ 36 h 1250"/>
              <a:gd name="T80" fmla="*/ 174 w 539"/>
              <a:gd name="T81" fmla="*/ 2 h 1250"/>
              <a:gd name="T82" fmla="*/ 93 w 539"/>
              <a:gd name="T83" fmla="*/ 8 h 1250"/>
              <a:gd name="T84" fmla="*/ 75 w 539"/>
              <a:gd name="T85" fmla="*/ 55 h 1250"/>
              <a:gd name="T86" fmla="*/ 365 w 539"/>
              <a:gd name="T87" fmla="*/ 723 h 1250"/>
              <a:gd name="T88" fmla="*/ 393 w 539"/>
              <a:gd name="T89" fmla="*/ 812 h 1250"/>
              <a:gd name="T90" fmla="*/ 322 w 539"/>
              <a:gd name="T91" fmla="*/ 679 h 1250"/>
              <a:gd name="T92" fmla="*/ 355 w 539"/>
              <a:gd name="T93" fmla="*/ 1105 h 1250"/>
              <a:gd name="T94" fmla="*/ 371 w 539"/>
              <a:gd name="T95" fmla="*/ 1068 h 1250"/>
              <a:gd name="T96" fmla="*/ 388 w 539"/>
              <a:gd name="T97" fmla="*/ 1172 h 1250"/>
              <a:gd name="T98" fmla="*/ 353 w 539"/>
              <a:gd name="T99" fmla="*/ 1223 h 1250"/>
              <a:gd name="T100" fmla="*/ 279 w 539"/>
              <a:gd name="T101" fmla="*/ 1211 h 1250"/>
              <a:gd name="T102" fmla="*/ 180 w 539"/>
              <a:gd name="T103" fmla="*/ 1125 h 1250"/>
              <a:gd name="T104" fmla="*/ 133 w 539"/>
              <a:gd name="T105" fmla="*/ 1002 h 1250"/>
              <a:gd name="T106" fmla="*/ 150 w 539"/>
              <a:gd name="T107" fmla="*/ 932 h 1250"/>
              <a:gd name="T108" fmla="*/ 189 w 539"/>
              <a:gd name="T109" fmla="*/ 1021 h 1250"/>
              <a:gd name="T110" fmla="*/ 169 w 539"/>
              <a:gd name="T111" fmla="*/ 1061 h 1250"/>
              <a:gd name="T112" fmla="*/ 205 w 539"/>
              <a:gd name="T113" fmla="*/ 1094 h 1250"/>
              <a:gd name="T114" fmla="*/ 288 w 539"/>
              <a:gd name="T115" fmla="*/ 1113 h 1250"/>
              <a:gd name="T116" fmla="*/ 316 w 539"/>
              <a:gd name="T117" fmla="*/ 1094 h 1250"/>
              <a:gd name="T118" fmla="*/ 328 w 539"/>
              <a:gd name="T119" fmla="*/ 1099 h 1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39" h="1250">
                <a:moveTo>
                  <a:pt x="75" y="55"/>
                </a:moveTo>
                <a:lnTo>
                  <a:pt x="75" y="55"/>
                </a:lnTo>
                <a:lnTo>
                  <a:pt x="68" y="57"/>
                </a:lnTo>
                <a:lnTo>
                  <a:pt x="54" y="63"/>
                </a:lnTo>
                <a:lnTo>
                  <a:pt x="47" y="66"/>
                </a:lnTo>
                <a:lnTo>
                  <a:pt x="41" y="71"/>
                </a:lnTo>
                <a:lnTo>
                  <a:pt x="37" y="75"/>
                </a:lnTo>
                <a:lnTo>
                  <a:pt x="36" y="77"/>
                </a:lnTo>
                <a:lnTo>
                  <a:pt x="37" y="80"/>
                </a:lnTo>
                <a:lnTo>
                  <a:pt x="37" y="80"/>
                </a:lnTo>
                <a:lnTo>
                  <a:pt x="40" y="83"/>
                </a:lnTo>
                <a:lnTo>
                  <a:pt x="45" y="87"/>
                </a:lnTo>
                <a:lnTo>
                  <a:pt x="49" y="89"/>
                </a:lnTo>
                <a:lnTo>
                  <a:pt x="54" y="90"/>
                </a:lnTo>
                <a:lnTo>
                  <a:pt x="64" y="92"/>
                </a:lnTo>
                <a:lnTo>
                  <a:pt x="68" y="92"/>
                </a:lnTo>
                <a:lnTo>
                  <a:pt x="68" y="92"/>
                </a:lnTo>
                <a:lnTo>
                  <a:pt x="72" y="101"/>
                </a:lnTo>
                <a:lnTo>
                  <a:pt x="74" y="110"/>
                </a:lnTo>
                <a:lnTo>
                  <a:pt x="75" y="117"/>
                </a:lnTo>
                <a:lnTo>
                  <a:pt x="75" y="117"/>
                </a:lnTo>
                <a:lnTo>
                  <a:pt x="74" y="122"/>
                </a:lnTo>
                <a:lnTo>
                  <a:pt x="75" y="128"/>
                </a:lnTo>
                <a:lnTo>
                  <a:pt x="76" y="133"/>
                </a:lnTo>
                <a:lnTo>
                  <a:pt x="75" y="134"/>
                </a:lnTo>
                <a:lnTo>
                  <a:pt x="75" y="135"/>
                </a:lnTo>
                <a:lnTo>
                  <a:pt x="75" y="135"/>
                </a:lnTo>
                <a:lnTo>
                  <a:pt x="72" y="139"/>
                </a:lnTo>
                <a:lnTo>
                  <a:pt x="72" y="145"/>
                </a:lnTo>
                <a:lnTo>
                  <a:pt x="74" y="151"/>
                </a:lnTo>
                <a:lnTo>
                  <a:pt x="75" y="154"/>
                </a:lnTo>
                <a:lnTo>
                  <a:pt x="75" y="154"/>
                </a:lnTo>
                <a:lnTo>
                  <a:pt x="77" y="159"/>
                </a:lnTo>
                <a:lnTo>
                  <a:pt x="80" y="160"/>
                </a:lnTo>
                <a:lnTo>
                  <a:pt x="81" y="160"/>
                </a:lnTo>
                <a:lnTo>
                  <a:pt x="81" y="160"/>
                </a:lnTo>
                <a:lnTo>
                  <a:pt x="82" y="159"/>
                </a:lnTo>
                <a:lnTo>
                  <a:pt x="83" y="160"/>
                </a:lnTo>
                <a:lnTo>
                  <a:pt x="87" y="164"/>
                </a:lnTo>
                <a:lnTo>
                  <a:pt x="90" y="169"/>
                </a:lnTo>
                <a:lnTo>
                  <a:pt x="93" y="172"/>
                </a:lnTo>
                <a:lnTo>
                  <a:pt x="93" y="172"/>
                </a:lnTo>
                <a:lnTo>
                  <a:pt x="94" y="176"/>
                </a:lnTo>
                <a:lnTo>
                  <a:pt x="94" y="181"/>
                </a:lnTo>
                <a:lnTo>
                  <a:pt x="93" y="184"/>
                </a:lnTo>
                <a:lnTo>
                  <a:pt x="93" y="184"/>
                </a:lnTo>
                <a:lnTo>
                  <a:pt x="87" y="188"/>
                </a:lnTo>
                <a:lnTo>
                  <a:pt x="80" y="193"/>
                </a:lnTo>
                <a:lnTo>
                  <a:pt x="71" y="199"/>
                </a:lnTo>
                <a:lnTo>
                  <a:pt x="63" y="207"/>
                </a:lnTo>
                <a:lnTo>
                  <a:pt x="56" y="218"/>
                </a:lnTo>
                <a:lnTo>
                  <a:pt x="48" y="231"/>
                </a:lnTo>
                <a:lnTo>
                  <a:pt x="46" y="239"/>
                </a:lnTo>
                <a:lnTo>
                  <a:pt x="43" y="247"/>
                </a:lnTo>
                <a:lnTo>
                  <a:pt x="43" y="247"/>
                </a:lnTo>
                <a:lnTo>
                  <a:pt x="40" y="268"/>
                </a:lnTo>
                <a:lnTo>
                  <a:pt x="36" y="295"/>
                </a:lnTo>
                <a:lnTo>
                  <a:pt x="34" y="328"/>
                </a:lnTo>
                <a:lnTo>
                  <a:pt x="33" y="363"/>
                </a:lnTo>
                <a:lnTo>
                  <a:pt x="31" y="398"/>
                </a:lnTo>
                <a:lnTo>
                  <a:pt x="31" y="429"/>
                </a:lnTo>
                <a:lnTo>
                  <a:pt x="34" y="457"/>
                </a:lnTo>
                <a:lnTo>
                  <a:pt x="35" y="466"/>
                </a:lnTo>
                <a:lnTo>
                  <a:pt x="37" y="475"/>
                </a:lnTo>
                <a:lnTo>
                  <a:pt x="37" y="475"/>
                </a:lnTo>
                <a:lnTo>
                  <a:pt x="43" y="489"/>
                </a:lnTo>
                <a:lnTo>
                  <a:pt x="51" y="504"/>
                </a:lnTo>
                <a:lnTo>
                  <a:pt x="58" y="517"/>
                </a:lnTo>
                <a:lnTo>
                  <a:pt x="66" y="529"/>
                </a:lnTo>
                <a:lnTo>
                  <a:pt x="81" y="548"/>
                </a:lnTo>
                <a:lnTo>
                  <a:pt x="87" y="556"/>
                </a:lnTo>
                <a:lnTo>
                  <a:pt x="87" y="556"/>
                </a:lnTo>
                <a:lnTo>
                  <a:pt x="77" y="562"/>
                </a:lnTo>
                <a:lnTo>
                  <a:pt x="71" y="568"/>
                </a:lnTo>
                <a:lnTo>
                  <a:pt x="69" y="571"/>
                </a:lnTo>
                <a:lnTo>
                  <a:pt x="68" y="574"/>
                </a:lnTo>
                <a:lnTo>
                  <a:pt x="68" y="574"/>
                </a:lnTo>
                <a:lnTo>
                  <a:pt x="70" y="581"/>
                </a:lnTo>
                <a:lnTo>
                  <a:pt x="71" y="587"/>
                </a:lnTo>
                <a:lnTo>
                  <a:pt x="75" y="593"/>
                </a:lnTo>
                <a:lnTo>
                  <a:pt x="75" y="593"/>
                </a:lnTo>
                <a:lnTo>
                  <a:pt x="93" y="599"/>
                </a:lnTo>
                <a:lnTo>
                  <a:pt x="93" y="599"/>
                </a:lnTo>
                <a:lnTo>
                  <a:pt x="80" y="603"/>
                </a:lnTo>
                <a:lnTo>
                  <a:pt x="52" y="611"/>
                </a:lnTo>
                <a:lnTo>
                  <a:pt x="12" y="623"/>
                </a:lnTo>
                <a:lnTo>
                  <a:pt x="12" y="623"/>
                </a:lnTo>
                <a:lnTo>
                  <a:pt x="0" y="648"/>
                </a:lnTo>
                <a:lnTo>
                  <a:pt x="0" y="648"/>
                </a:lnTo>
                <a:lnTo>
                  <a:pt x="4" y="656"/>
                </a:lnTo>
                <a:lnTo>
                  <a:pt x="12" y="674"/>
                </a:lnTo>
                <a:lnTo>
                  <a:pt x="40" y="729"/>
                </a:lnTo>
                <a:lnTo>
                  <a:pt x="81" y="809"/>
                </a:lnTo>
                <a:lnTo>
                  <a:pt x="111" y="803"/>
                </a:lnTo>
                <a:lnTo>
                  <a:pt x="124" y="846"/>
                </a:lnTo>
                <a:lnTo>
                  <a:pt x="130" y="858"/>
                </a:lnTo>
                <a:lnTo>
                  <a:pt x="130" y="858"/>
                </a:lnTo>
                <a:lnTo>
                  <a:pt x="125" y="865"/>
                </a:lnTo>
                <a:lnTo>
                  <a:pt x="121" y="875"/>
                </a:lnTo>
                <a:lnTo>
                  <a:pt x="115" y="890"/>
                </a:lnTo>
                <a:lnTo>
                  <a:pt x="110" y="908"/>
                </a:lnTo>
                <a:lnTo>
                  <a:pt x="106" y="932"/>
                </a:lnTo>
                <a:lnTo>
                  <a:pt x="105" y="961"/>
                </a:lnTo>
                <a:lnTo>
                  <a:pt x="105" y="976"/>
                </a:lnTo>
                <a:lnTo>
                  <a:pt x="105" y="994"/>
                </a:lnTo>
                <a:lnTo>
                  <a:pt x="105" y="994"/>
                </a:lnTo>
                <a:lnTo>
                  <a:pt x="107" y="1014"/>
                </a:lnTo>
                <a:lnTo>
                  <a:pt x="111" y="1032"/>
                </a:lnTo>
                <a:lnTo>
                  <a:pt x="117" y="1052"/>
                </a:lnTo>
                <a:lnTo>
                  <a:pt x="124" y="1072"/>
                </a:lnTo>
                <a:lnTo>
                  <a:pt x="131" y="1091"/>
                </a:lnTo>
                <a:lnTo>
                  <a:pt x="141" y="1109"/>
                </a:lnTo>
                <a:lnTo>
                  <a:pt x="152" y="1128"/>
                </a:lnTo>
                <a:lnTo>
                  <a:pt x="164" y="1146"/>
                </a:lnTo>
                <a:lnTo>
                  <a:pt x="176" y="1163"/>
                </a:lnTo>
                <a:lnTo>
                  <a:pt x="189" y="1179"/>
                </a:lnTo>
                <a:lnTo>
                  <a:pt x="203" y="1193"/>
                </a:lnTo>
                <a:lnTo>
                  <a:pt x="217" y="1207"/>
                </a:lnTo>
                <a:lnTo>
                  <a:pt x="233" y="1217"/>
                </a:lnTo>
                <a:lnTo>
                  <a:pt x="247" y="1228"/>
                </a:lnTo>
                <a:lnTo>
                  <a:pt x="263" y="1235"/>
                </a:lnTo>
                <a:lnTo>
                  <a:pt x="279" y="1242"/>
                </a:lnTo>
                <a:lnTo>
                  <a:pt x="279" y="1242"/>
                </a:lnTo>
                <a:lnTo>
                  <a:pt x="293" y="1245"/>
                </a:lnTo>
                <a:lnTo>
                  <a:pt x="307" y="1248"/>
                </a:lnTo>
                <a:lnTo>
                  <a:pt x="320" y="1250"/>
                </a:lnTo>
                <a:lnTo>
                  <a:pt x="330" y="1250"/>
                </a:lnTo>
                <a:lnTo>
                  <a:pt x="341" y="1250"/>
                </a:lnTo>
                <a:lnTo>
                  <a:pt x="350" y="1248"/>
                </a:lnTo>
                <a:lnTo>
                  <a:pt x="358" y="1246"/>
                </a:lnTo>
                <a:lnTo>
                  <a:pt x="365" y="1244"/>
                </a:lnTo>
                <a:lnTo>
                  <a:pt x="377" y="1237"/>
                </a:lnTo>
                <a:lnTo>
                  <a:pt x="386" y="1229"/>
                </a:lnTo>
                <a:lnTo>
                  <a:pt x="392" y="1222"/>
                </a:lnTo>
                <a:lnTo>
                  <a:pt x="397" y="1217"/>
                </a:lnTo>
                <a:lnTo>
                  <a:pt x="397" y="1217"/>
                </a:lnTo>
                <a:lnTo>
                  <a:pt x="403" y="1203"/>
                </a:lnTo>
                <a:lnTo>
                  <a:pt x="409" y="1184"/>
                </a:lnTo>
                <a:lnTo>
                  <a:pt x="415" y="1161"/>
                </a:lnTo>
                <a:lnTo>
                  <a:pt x="415" y="1161"/>
                </a:lnTo>
                <a:lnTo>
                  <a:pt x="417" y="1164"/>
                </a:lnTo>
                <a:lnTo>
                  <a:pt x="422" y="1174"/>
                </a:lnTo>
                <a:lnTo>
                  <a:pt x="427" y="1179"/>
                </a:lnTo>
                <a:lnTo>
                  <a:pt x="432" y="1184"/>
                </a:lnTo>
                <a:lnTo>
                  <a:pt x="439" y="1188"/>
                </a:lnTo>
                <a:lnTo>
                  <a:pt x="446" y="1192"/>
                </a:lnTo>
                <a:lnTo>
                  <a:pt x="446" y="1192"/>
                </a:lnTo>
                <a:lnTo>
                  <a:pt x="450" y="1192"/>
                </a:lnTo>
                <a:lnTo>
                  <a:pt x="453" y="1191"/>
                </a:lnTo>
                <a:lnTo>
                  <a:pt x="456" y="1188"/>
                </a:lnTo>
                <a:lnTo>
                  <a:pt x="458" y="1184"/>
                </a:lnTo>
                <a:lnTo>
                  <a:pt x="463" y="1172"/>
                </a:lnTo>
                <a:lnTo>
                  <a:pt x="467" y="1156"/>
                </a:lnTo>
                <a:lnTo>
                  <a:pt x="469" y="1139"/>
                </a:lnTo>
                <a:lnTo>
                  <a:pt x="470" y="1122"/>
                </a:lnTo>
                <a:lnTo>
                  <a:pt x="470" y="1093"/>
                </a:lnTo>
                <a:lnTo>
                  <a:pt x="470" y="1093"/>
                </a:lnTo>
                <a:lnTo>
                  <a:pt x="469" y="1073"/>
                </a:lnTo>
                <a:lnTo>
                  <a:pt x="467" y="1055"/>
                </a:lnTo>
                <a:lnTo>
                  <a:pt x="464" y="1038"/>
                </a:lnTo>
                <a:lnTo>
                  <a:pt x="464" y="1038"/>
                </a:lnTo>
                <a:lnTo>
                  <a:pt x="471" y="1044"/>
                </a:lnTo>
                <a:lnTo>
                  <a:pt x="477" y="1049"/>
                </a:lnTo>
                <a:lnTo>
                  <a:pt x="481" y="1050"/>
                </a:lnTo>
                <a:lnTo>
                  <a:pt x="482" y="1050"/>
                </a:lnTo>
                <a:lnTo>
                  <a:pt x="482" y="1050"/>
                </a:lnTo>
                <a:lnTo>
                  <a:pt x="494" y="1049"/>
                </a:lnTo>
                <a:lnTo>
                  <a:pt x="514" y="1047"/>
                </a:lnTo>
                <a:lnTo>
                  <a:pt x="532" y="1046"/>
                </a:lnTo>
                <a:lnTo>
                  <a:pt x="537" y="1045"/>
                </a:lnTo>
                <a:lnTo>
                  <a:pt x="539" y="1044"/>
                </a:lnTo>
                <a:lnTo>
                  <a:pt x="539" y="1044"/>
                </a:lnTo>
                <a:lnTo>
                  <a:pt x="534" y="1037"/>
                </a:lnTo>
                <a:lnTo>
                  <a:pt x="533" y="1032"/>
                </a:lnTo>
                <a:lnTo>
                  <a:pt x="533" y="1032"/>
                </a:lnTo>
                <a:lnTo>
                  <a:pt x="534" y="1027"/>
                </a:lnTo>
                <a:lnTo>
                  <a:pt x="537" y="1019"/>
                </a:lnTo>
                <a:lnTo>
                  <a:pt x="539" y="1006"/>
                </a:lnTo>
                <a:lnTo>
                  <a:pt x="539" y="1006"/>
                </a:lnTo>
                <a:lnTo>
                  <a:pt x="539" y="999"/>
                </a:lnTo>
                <a:lnTo>
                  <a:pt x="538" y="993"/>
                </a:lnTo>
                <a:lnTo>
                  <a:pt x="535" y="988"/>
                </a:lnTo>
                <a:lnTo>
                  <a:pt x="532" y="984"/>
                </a:lnTo>
                <a:lnTo>
                  <a:pt x="524" y="974"/>
                </a:lnTo>
                <a:lnTo>
                  <a:pt x="522" y="969"/>
                </a:lnTo>
                <a:lnTo>
                  <a:pt x="520" y="963"/>
                </a:lnTo>
                <a:lnTo>
                  <a:pt x="520" y="963"/>
                </a:lnTo>
                <a:lnTo>
                  <a:pt x="516" y="951"/>
                </a:lnTo>
                <a:lnTo>
                  <a:pt x="509" y="939"/>
                </a:lnTo>
                <a:lnTo>
                  <a:pt x="502" y="927"/>
                </a:lnTo>
                <a:lnTo>
                  <a:pt x="496" y="908"/>
                </a:lnTo>
                <a:lnTo>
                  <a:pt x="514" y="902"/>
                </a:lnTo>
                <a:lnTo>
                  <a:pt x="514" y="902"/>
                </a:lnTo>
                <a:lnTo>
                  <a:pt x="505" y="867"/>
                </a:lnTo>
                <a:lnTo>
                  <a:pt x="496" y="821"/>
                </a:lnTo>
                <a:lnTo>
                  <a:pt x="496" y="821"/>
                </a:lnTo>
                <a:lnTo>
                  <a:pt x="482" y="728"/>
                </a:lnTo>
                <a:lnTo>
                  <a:pt x="482" y="728"/>
                </a:lnTo>
                <a:lnTo>
                  <a:pt x="481" y="723"/>
                </a:lnTo>
                <a:lnTo>
                  <a:pt x="479" y="717"/>
                </a:lnTo>
                <a:lnTo>
                  <a:pt x="470" y="700"/>
                </a:lnTo>
                <a:lnTo>
                  <a:pt x="463" y="686"/>
                </a:lnTo>
                <a:lnTo>
                  <a:pt x="458" y="679"/>
                </a:lnTo>
                <a:lnTo>
                  <a:pt x="458" y="679"/>
                </a:lnTo>
                <a:lnTo>
                  <a:pt x="457" y="676"/>
                </a:lnTo>
                <a:lnTo>
                  <a:pt x="455" y="668"/>
                </a:lnTo>
                <a:lnTo>
                  <a:pt x="453" y="652"/>
                </a:lnTo>
                <a:lnTo>
                  <a:pt x="452" y="629"/>
                </a:lnTo>
                <a:lnTo>
                  <a:pt x="452" y="629"/>
                </a:lnTo>
                <a:lnTo>
                  <a:pt x="451" y="616"/>
                </a:lnTo>
                <a:lnTo>
                  <a:pt x="447" y="604"/>
                </a:lnTo>
                <a:lnTo>
                  <a:pt x="444" y="592"/>
                </a:lnTo>
                <a:lnTo>
                  <a:pt x="439" y="582"/>
                </a:lnTo>
                <a:lnTo>
                  <a:pt x="430" y="568"/>
                </a:lnTo>
                <a:lnTo>
                  <a:pt x="427" y="562"/>
                </a:lnTo>
                <a:lnTo>
                  <a:pt x="397" y="524"/>
                </a:lnTo>
                <a:lnTo>
                  <a:pt x="383" y="506"/>
                </a:lnTo>
                <a:lnTo>
                  <a:pt x="383" y="506"/>
                </a:lnTo>
                <a:lnTo>
                  <a:pt x="411" y="522"/>
                </a:lnTo>
                <a:lnTo>
                  <a:pt x="440" y="538"/>
                </a:lnTo>
                <a:lnTo>
                  <a:pt x="440" y="538"/>
                </a:lnTo>
                <a:lnTo>
                  <a:pt x="446" y="524"/>
                </a:lnTo>
                <a:lnTo>
                  <a:pt x="446" y="524"/>
                </a:lnTo>
                <a:lnTo>
                  <a:pt x="447" y="523"/>
                </a:lnTo>
                <a:lnTo>
                  <a:pt x="449" y="523"/>
                </a:lnTo>
                <a:lnTo>
                  <a:pt x="450" y="523"/>
                </a:lnTo>
                <a:lnTo>
                  <a:pt x="450" y="523"/>
                </a:lnTo>
                <a:lnTo>
                  <a:pt x="446" y="518"/>
                </a:lnTo>
                <a:lnTo>
                  <a:pt x="446" y="518"/>
                </a:lnTo>
                <a:lnTo>
                  <a:pt x="441" y="515"/>
                </a:lnTo>
                <a:lnTo>
                  <a:pt x="435" y="510"/>
                </a:lnTo>
                <a:lnTo>
                  <a:pt x="418" y="499"/>
                </a:lnTo>
                <a:lnTo>
                  <a:pt x="397" y="487"/>
                </a:lnTo>
                <a:lnTo>
                  <a:pt x="397" y="487"/>
                </a:lnTo>
                <a:lnTo>
                  <a:pt x="440" y="481"/>
                </a:lnTo>
                <a:lnTo>
                  <a:pt x="440" y="481"/>
                </a:lnTo>
                <a:lnTo>
                  <a:pt x="450" y="479"/>
                </a:lnTo>
                <a:lnTo>
                  <a:pt x="452" y="477"/>
                </a:lnTo>
                <a:lnTo>
                  <a:pt x="452" y="476"/>
                </a:lnTo>
                <a:lnTo>
                  <a:pt x="452" y="475"/>
                </a:lnTo>
                <a:lnTo>
                  <a:pt x="452" y="475"/>
                </a:lnTo>
                <a:lnTo>
                  <a:pt x="451" y="474"/>
                </a:lnTo>
                <a:lnTo>
                  <a:pt x="452" y="474"/>
                </a:lnTo>
                <a:lnTo>
                  <a:pt x="453" y="471"/>
                </a:lnTo>
                <a:lnTo>
                  <a:pt x="458" y="469"/>
                </a:lnTo>
                <a:lnTo>
                  <a:pt x="458" y="469"/>
                </a:lnTo>
                <a:lnTo>
                  <a:pt x="459" y="465"/>
                </a:lnTo>
                <a:lnTo>
                  <a:pt x="462" y="459"/>
                </a:lnTo>
                <a:lnTo>
                  <a:pt x="463" y="453"/>
                </a:lnTo>
                <a:lnTo>
                  <a:pt x="464" y="451"/>
                </a:lnTo>
                <a:lnTo>
                  <a:pt x="464" y="451"/>
                </a:lnTo>
                <a:lnTo>
                  <a:pt x="458" y="447"/>
                </a:lnTo>
                <a:lnTo>
                  <a:pt x="452" y="445"/>
                </a:lnTo>
                <a:lnTo>
                  <a:pt x="452" y="445"/>
                </a:lnTo>
                <a:lnTo>
                  <a:pt x="456" y="444"/>
                </a:lnTo>
                <a:lnTo>
                  <a:pt x="458" y="441"/>
                </a:lnTo>
                <a:lnTo>
                  <a:pt x="458" y="440"/>
                </a:lnTo>
                <a:lnTo>
                  <a:pt x="458" y="438"/>
                </a:lnTo>
                <a:lnTo>
                  <a:pt x="458" y="438"/>
                </a:lnTo>
                <a:lnTo>
                  <a:pt x="457" y="433"/>
                </a:lnTo>
                <a:lnTo>
                  <a:pt x="456" y="419"/>
                </a:lnTo>
                <a:lnTo>
                  <a:pt x="455" y="385"/>
                </a:lnTo>
                <a:lnTo>
                  <a:pt x="453" y="350"/>
                </a:lnTo>
                <a:lnTo>
                  <a:pt x="452" y="339"/>
                </a:lnTo>
                <a:lnTo>
                  <a:pt x="452" y="333"/>
                </a:lnTo>
                <a:lnTo>
                  <a:pt x="452" y="333"/>
                </a:lnTo>
                <a:lnTo>
                  <a:pt x="433" y="315"/>
                </a:lnTo>
                <a:lnTo>
                  <a:pt x="415" y="297"/>
                </a:lnTo>
                <a:lnTo>
                  <a:pt x="415" y="297"/>
                </a:lnTo>
                <a:lnTo>
                  <a:pt x="414" y="294"/>
                </a:lnTo>
                <a:lnTo>
                  <a:pt x="414" y="289"/>
                </a:lnTo>
                <a:lnTo>
                  <a:pt x="412" y="283"/>
                </a:lnTo>
                <a:lnTo>
                  <a:pt x="409" y="271"/>
                </a:lnTo>
                <a:lnTo>
                  <a:pt x="409" y="271"/>
                </a:lnTo>
                <a:lnTo>
                  <a:pt x="400" y="256"/>
                </a:lnTo>
                <a:lnTo>
                  <a:pt x="391" y="237"/>
                </a:lnTo>
                <a:lnTo>
                  <a:pt x="377" y="216"/>
                </a:lnTo>
                <a:lnTo>
                  <a:pt x="377" y="216"/>
                </a:lnTo>
                <a:lnTo>
                  <a:pt x="370" y="206"/>
                </a:lnTo>
                <a:lnTo>
                  <a:pt x="355" y="189"/>
                </a:lnTo>
                <a:lnTo>
                  <a:pt x="340" y="174"/>
                </a:lnTo>
                <a:lnTo>
                  <a:pt x="334" y="166"/>
                </a:lnTo>
                <a:lnTo>
                  <a:pt x="334" y="166"/>
                </a:lnTo>
                <a:lnTo>
                  <a:pt x="335" y="164"/>
                </a:lnTo>
                <a:lnTo>
                  <a:pt x="335" y="159"/>
                </a:lnTo>
                <a:lnTo>
                  <a:pt x="334" y="155"/>
                </a:lnTo>
                <a:lnTo>
                  <a:pt x="332" y="153"/>
                </a:lnTo>
                <a:lnTo>
                  <a:pt x="328" y="151"/>
                </a:lnTo>
                <a:lnTo>
                  <a:pt x="322" y="147"/>
                </a:lnTo>
                <a:lnTo>
                  <a:pt x="322" y="147"/>
                </a:lnTo>
                <a:lnTo>
                  <a:pt x="314" y="146"/>
                </a:lnTo>
                <a:lnTo>
                  <a:pt x="304" y="145"/>
                </a:lnTo>
                <a:lnTo>
                  <a:pt x="281" y="142"/>
                </a:lnTo>
                <a:lnTo>
                  <a:pt x="254" y="141"/>
                </a:lnTo>
                <a:lnTo>
                  <a:pt x="247" y="147"/>
                </a:lnTo>
                <a:lnTo>
                  <a:pt x="217" y="147"/>
                </a:lnTo>
                <a:lnTo>
                  <a:pt x="211" y="135"/>
                </a:lnTo>
                <a:lnTo>
                  <a:pt x="211" y="135"/>
                </a:lnTo>
                <a:lnTo>
                  <a:pt x="211" y="135"/>
                </a:lnTo>
                <a:lnTo>
                  <a:pt x="211" y="135"/>
                </a:lnTo>
                <a:lnTo>
                  <a:pt x="213" y="134"/>
                </a:lnTo>
                <a:lnTo>
                  <a:pt x="217" y="129"/>
                </a:lnTo>
                <a:lnTo>
                  <a:pt x="217" y="129"/>
                </a:lnTo>
                <a:lnTo>
                  <a:pt x="219" y="122"/>
                </a:lnTo>
                <a:lnTo>
                  <a:pt x="222" y="113"/>
                </a:lnTo>
                <a:lnTo>
                  <a:pt x="223" y="105"/>
                </a:lnTo>
                <a:lnTo>
                  <a:pt x="223" y="105"/>
                </a:lnTo>
                <a:lnTo>
                  <a:pt x="236" y="102"/>
                </a:lnTo>
                <a:lnTo>
                  <a:pt x="245" y="100"/>
                </a:lnTo>
                <a:lnTo>
                  <a:pt x="247" y="99"/>
                </a:lnTo>
                <a:lnTo>
                  <a:pt x="247" y="98"/>
                </a:lnTo>
                <a:lnTo>
                  <a:pt x="247" y="98"/>
                </a:lnTo>
                <a:lnTo>
                  <a:pt x="242" y="92"/>
                </a:lnTo>
                <a:lnTo>
                  <a:pt x="232" y="82"/>
                </a:lnTo>
                <a:lnTo>
                  <a:pt x="217" y="67"/>
                </a:lnTo>
                <a:lnTo>
                  <a:pt x="217" y="67"/>
                </a:lnTo>
                <a:lnTo>
                  <a:pt x="217" y="61"/>
                </a:lnTo>
                <a:lnTo>
                  <a:pt x="217" y="54"/>
                </a:lnTo>
                <a:lnTo>
                  <a:pt x="217" y="46"/>
                </a:lnTo>
                <a:lnTo>
                  <a:pt x="215" y="36"/>
                </a:lnTo>
                <a:lnTo>
                  <a:pt x="212" y="28"/>
                </a:lnTo>
                <a:lnTo>
                  <a:pt x="206" y="19"/>
                </a:lnTo>
                <a:lnTo>
                  <a:pt x="203" y="16"/>
                </a:lnTo>
                <a:lnTo>
                  <a:pt x="198" y="12"/>
                </a:lnTo>
                <a:lnTo>
                  <a:pt x="198" y="12"/>
                </a:lnTo>
                <a:lnTo>
                  <a:pt x="193" y="8"/>
                </a:lnTo>
                <a:lnTo>
                  <a:pt x="187" y="6"/>
                </a:lnTo>
                <a:lnTo>
                  <a:pt x="174" y="2"/>
                </a:lnTo>
                <a:lnTo>
                  <a:pt x="160" y="1"/>
                </a:lnTo>
                <a:lnTo>
                  <a:pt x="145" y="0"/>
                </a:lnTo>
                <a:lnTo>
                  <a:pt x="130" y="0"/>
                </a:lnTo>
                <a:lnTo>
                  <a:pt x="118" y="1"/>
                </a:lnTo>
                <a:lnTo>
                  <a:pt x="107" y="4"/>
                </a:lnTo>
                <a:lnTo>
                  <a:pt x="99" y="6"/>
                </a:lnTo>
                <a:lnTo>
                  <a:pt x="99" y="6"/>
                </a:lnTo>
                <a:lnTo>
                  <a:pt x="93" y="8"/>
                </a:lnTo>
                <a:lnTo>
                  <a:pt x="88" y="11"/>
                </a:lnTo>
                <a:lnTo>
                  <a:pt x="81" y="18"/>
                </a:lnTo>
                <a:lnTo>
                  <a:pt x="76" y="24"/>
                </a:lnTo>
                <a:lnTo>
                  <a:pt x="75" y="30"/>
                </a:lnTo>
                <a:lnTo>
                  <a:pt x="75" y="30"/>
                </a:lnTo>
                <a:lnTo>
                  <a:pt x="74" y="36"/>
                </a:lnTo>
                <a:lnTo>
                  <a:pt x="74" y="45"/>
                </a:lnTo>
                <a:lnTo>
                  <a:pt x="75" y="55"/>
                </a:lnTo>
                <a:lnTo>
                  <a:pt x="75" y="55"/>
                </a:lnTo>
                <a:close/>
                <a:moveTo>
                  <a:pt x="322" y="679"/>
                </a:moveTo>
                <a:lnTo>
                  <a:pt x="322" y="679"/>
                </a:lnTo>
                <a:lnTo>
                  <a:pt x="334" y="687"/>
                </a:lnTo>
                <a:lnTo>
                  <a:pt x="345" y="695"/>
                </a:lnTo>
                <a:lnTo>
                  <a:pt x="353" y="704"/>
                </a:lnTo>
                <a:lnTo>
                  <a:pt x="353" y="704"/>
                </a:lnTo>
                <a:lnTo>
                  <a:pt x="365" y="723"/>
                </a:lnTo>
                <a:lnTo>
                  <a:pt x="377" y="747"/>
                </a:lnTo>
                <a:lnTo>
                  <a:pt x="377" y="747"/>
                </a:lnTo>
                <a:lnTo>
                  <a:pt x="383" y="764"/>
                </a:lnTo>
                <a:lnTo>
                  <a:pt x="389" y="786"/>
                </a:lnTo>
                <a:lnTo>
                  <a:pt x="397" y="815"/>
                </a:lnTo>
                <a:lnTo>
                  <a:pt x="397" y="815"/>
                </a:lnTo>
                <a:lnTo>
                  <a:pt x="395" y="815"/>
                </a:lnTo>
                <a:lnTo>
                  <a:pt x="393" y="812"/>
                </a:lnTo>
                <a:lnTo>
                  <a:pt x="387" y="804"/>
                </a:lnTo>
                <a:lnTo>
                  <a:pt x="377" y="791"/>
                </a:lnTo>
                <a:lnTo>
                  <a:pt x="353" y="785"/>
                </a:lnTo>
                <a:lnTo>
                  <a:pt x="322" y="785"/>
                </a:lnTo>
                <a:lnTo>
                  <a:pt x="297" y="777"/>
                </a:lnTo>
                <a:lnTo>
                  <a:pt x="291" y="741"/>
                </a:lnTo>
                <a:lnTo>
                  <a:pt x="322" y="735"/>
                </a:lnTo>
                <a:lnTo>
                  <a:pt x="322" y="679"/>
                </a:lnTo>
                <a:close/>
                <a:moveTo>
                  <a:pt x="328" y="1099"/>
                </a:moveTo>
                <a:lnTo>
                  <a:pt x="328" y="1099"/>
                </a:lnTo>
                <a:lnTo>
                  <a:pt x="330" y="1104"/>
                </a:lnTo>
                <a:lnTo>
                  <a:pt x="334" y="1107"/>
                </a:lnTo>
                <a:lnTo>
                  <a:pt x="339" y="1108"/>
                </a:lnTo>
                <a:lnTo>
                  <a:pt x="344" y="1108"/>
                </a:lnTo>
                <a:lnTo>
                  <a:pt x="348" y="1107"/>
                </a:lnTo>
                <a:lnTo>
                  <a:pt x="355" y="1105"/>
                </a:lnTo>
                <a:lnTo>
                  <a:pt x="365" y="1099"/>
                </a:lnTo>
                <a:lnTo>
                  <a:pt x="365" y="1099"/>
                </a:lnTo>
                <a:lnTo>
                  <a:pt x="369" y="1096"/>
                </a:lnTo>
                <a:lnTo>
                  <a:pt x="373" y="1091"/>
                </a:lnTo>
                <a:lnTo>
                  <a:pt x="374" y="1086"/>
                </a:lnTo>
                <a:lnTo>
                  <a:pt x="374" y="1081"/>
                </a:lnTo>
                <a:lnTo>
                  <a:pt x="373" y="1072"/>
                </a:lnTo>
                <a:lnTo>
                  <a:pt x="371" y="1068"/>
                </a:lnTo>
                <a:lnTo>
                  <a:pt x="383" y="1075"/>
                </a:lnTo>
                <a:lnTo>
                  <a:pt x="383" y="1075"/>
                </a:lnTo>
                <a:lnTo>
                  <a:pt x="387" y="1094"/>
                </a:lnTo>
                <a:lnTo>
                  <a:pt x="388" y="1115"/>
                </a:lnTo>
                <a:lnTo>
                  <a:pt x="389" y="1137"/>
                </a:lnTo>
                <a:lnTo>
                  <a:pt x="389" y="1137"/>
                </a:lnTo>
                <a:lnTo>
                  <a:pt x="389" y="1160"/>
                </a:lnTo>
                <a:lnTo>
                  <a:pt x="388" y="1172"/>
                </a:lnTo>
                <a:lnTo>
                  <a:pt x="386" y="1185"/>
                </a:lnTo>
                <a:lnTo>
                  <a:pt x="381" y="1196"/>
                </a:lnTo>
                <a:lnTo>
                  <a:pt x="375" y="1207"/>
                </a:lnTo>
                <a:lnTo>
                  <a:pt x="370" y="1211"/>
                </a:lnTo>
                <a:lnTo>
                  <a:pt x="365" y="1216"/>
                </a:lnTo>
                <a:lnTo>
                  <a:pt x="359" y="1220"/>
                </a:lnTo>
                <a:lnTo>
                  <a:pt x="353" y="1223"/>
                </a:lnTo>
                <a:lnTo>
                  <a:pt x="353" y="1223"/>
                </a:lnTo>
                <a:lnTo>
                  <a:pt x="346" y="1226"/>
                </a:lnTo>
                <a:lnTo>
                  <a:pt x="338" y="1227"/>
                </a:lnTo>
                <a:lnTo>
                  <a:pt x="329" y="1227"/>
                </a:lnTo>
                <a:lnTo>
                  <a:pt x="320" y="1226"/>
                </a:lnTo>
                <a:lnTo>
                  <a:pt x="310" y="1225"/>
                </a:lnTo>
                <a:lnTo>
                  <a:pt x="300" y="1221"/>
                </a:lnTo>
                <a:lnTo>
                  <a:pt x="289" y="1216"/>
                </a:lnTo>
                <a:lnTo>
                  <a:pt x="279" y="1211"/>
                </a:lnTo>
                <a:lnTo>
                  <a:pt x="268" y="1204"/>
                </a:lnTo>
                <a:lnTo>
                  <a:pt x="256" y="1197"/>
                </a:lnTo>
                <a:lnTo>
                  <a:pt x="244" y="1187"/>
                </a:lnTo>
                <a:lnTo>
                  <a:pt x="232" y="1178"/>
                </a:lnTo>
                <a:lnTo>
                  <a:pt x="218" y="1166"/>
                </a:lnTo>
                <a:lnTo>
                  <a:pt x="206" y="1154"/>
                </a:lnTo>
                <a:lnTo>
                  <a:pt x="193" y="1139"/>
                </a:lnTo>
                <a:lnTo>
                  <a:pt x="180" y="1125"/>
                </a:lnTo>
                <a:lnTo>
                  <a:pt x="180" y="1125"/>
                </a:lnTo>
                <a:lnTo>
                  <a:pt x="168" y="1108"/>
                </a:lnTo>
                <a:lnTo>
                  <a:pt x="158" y="1091"/>
                </a:lnTo>
                <a:lnTo>
                  <a:pt x="150" y="1073"/>
                </a:lnTo>
                <a:lnTo>
                  <a:pt x="144" y="1055"/>
                </a:lnTo>
                <a:lnTo>
                  <a:pt x="139" y="1037"/>
                </a:lnTo>
                <a:lnTo>
                  <a:pt x="135" y="1019"/>
                </a:lnTo>
                <a:lnTo>
                  <a:pt x="133" y="1002"/>
                </a:lnTo>
                <a:lnTo>
                  <a:pt x="131" y="985"/>
                </a:lnTo>
                <a:lnTo>
                  <a:pt x="131" y="955"/>
                </a:lnTo>
                <a:lnTo>
                  <a:pt x="133" y="929"/>
                </a:lnTo>
                <a:lnTo>
                  <a:pt x="135" y="914"/>
                </a:lnTo>
                <a:lnTo>
                  <a:pt x="136" y="908"/>
                </a:lnTo>
                <a:lnTo>
                  <a:pt x="136" y="908"/>
                </a:lnTo>
                <a:lnTo>
                  <a:pt x="144" y="922"/>
                </a:lnTo>
                <a:lnTo>
                  <a:pt x="150" y="932"/>
                </a:lnTo>
                <a:lnTo>
                  <a:pt x="154" y="939"/>
                </a:lnTo>
                <a:lnTo>
                  <a:pt x="154" y="939"/>
                </a:lnTo>
                <a:lnTo>
                  <a:pt x="159" y="944"/>
                </a:lnTo>
                <a:lnTo>
                  <a:pt x="163" y="950"/>
                </a:lnTo>
                <a:lnTo>
                  <a:pt x="168" y="957"/>
                </a:lnTo>
                <a:lnTo>
                  <a:pt x="192" y="1019"/>
                </a:lnTo>
                <a:lnTo>
                  <a:pt x="192" y="1019"/>
                </a:lnTo>
                <a:lnTo>
                  <a:pt x="189" y="1021"/>
                </a:lnTo>
                <a:lnTo>
                  <a:pt x="174" y="1032"/>
                </a:lnTo>
                <a:lnTo>
                  <a:pt x="174" y="1032"/>
                </a:lnTo>
                <a:lnTo>
                  <a:pt x="170" y="1034"/>
                </a:lnTo>
                <a:lnTo>
                  <a:pt x="169" y="1037"/>
                </a:lnTo>
                <a:lnTo>
                  <a:pt x="168" y="1040"/>
                </a:lnTo>
                <a:lnTo>
                  <a:pt x="166" y="1044"/>
                </a:lnTo>
                <a:lnTo>
                  <a:pt x="166" y="1052"/>
                </a:lnTo>
                <a:lnTo>
                  <a:pt x="169" y="1061"/>
                </a:lnTo>
                <a:lnTo>
                  <a:pt x="171" y="1070"/>
                </a:lnTo>
                <a:lnTo>
                  <a:pt x="175" y="1078"/>
                </a:lnTo>
                <a:lnTo>
                  <a:pt x="180" y="1087"/>
                </a:lnTo>
                <a:lnTo>
                  <a:pt x="180" y="1087"/>
                </a:lnTo>
                <a:lnTo>
                  <a:pt x="181" y="1088"/>
                </a:lnTo>
                <a:lnTo>
                  <a:pt x="183" y="1090"/>
                </a:lnTo>
                <a:lnTo>
                  <a:pt x="192" y="1092"/>
                </a:lnTo>
                <a:lnTo>
                  <a:pt x="205" y="1094"/>
                </a:lnTo>
                <a:lnTo>
                  <a:pt x="223" y="1099"/>
                </a:lnTo>
                <a:lnTo>
                  <a:pt x="223" y="1099"/>
                </a:lnTo>
                <a:lnTo>
                  <a:pt x="241" y="1104"/>
                </a:lnTo>
                <a:lnTo>
                  <a:pt x="256" y="1108"/>
                </a:lnTo>
                <a:lnTo>
                  <a:pt x="279" y="1111"/>
                </a:lnTo>
                <a:lnTo>
                  <a:pt x="279" y="1111"/>
                </a:lnTo>
                <a:lnTo>
                  <a:pt x="285" y="1113"/>
                </a:lnTo>
                <a:lnTo>
                  <a:pt x="288" y="1113"/>
                </a:lnTo>
                <a:lnTo>
                  <a:pt x="292" y="1111"/>
                </a:lnTo>
                <a:lnTo>
                  <a:pt x="294" y="1110"/>
                </a:lnTo>
                <a:lnTo>
                  <a:pt x="300" y="1105"/>
                </a:lnTo>
                <a:lnTo>
                  <a:pt x="304" y="1102"/>
                </a:lnTo>
                <a:lnTo>
                  <a:pt x="310" y="1099"/>
                </a:lnTo>
                <a:lnTo>
                  <a:pt x="310" y="1099"/>
                </a:lnTo>
                <a:lnTo>
                  <a:pt x="314" y="1097"/>
                </a:lnTo>
                <a:lnTo>
                  <a:pt x="316" y="1094"/>
                </a:lnTo>
                <a:lnTo>
                  <a:pt x="318" y="1091"/>
                </a:lnTo>
                <a:lnTo>
                  <a:pt x="318" y="1088"/>
                </a:lnTo>
                <a:lnTo>
                  <a:pt x="320" y="1081"/>
                </a:lnTo>
                <a:lnTo>
                  <a:pt x="318" y="1074"/>
                </a:lnTo>
                <a:lnTo>
                  <a:pt x="318" y="1074"/>
                </a:lnTo>
                <a:lnTo>
                  <a:pt x="323" y="1086"/>
                </a:lnTo>
                <a:lnTo>
                  <a:pt x="328" y="1099"/>
                </a:lnTo>
                <a:lnTo>
                  <a:pt x="328" y="1099"/>
                </a:lnTo>
                <a:close/>
                <a:moveTo>
                  <a:pt x="316" y="1068"/>
                </a:moveTo>
                <a:lnTo>
                  <a:pt x="316" y="1068"/>
                </a:lnTo>
                <a:lnTo>
                  <a:pt x="318" y="1074"/>
                </a:lnTo>
                <a:lnTo>
                  <a:pt x="318" y="1074"/>
                </a:lnTo>
                <a:lnTo>
                  <a:pt x="316" y="1070"/>
                </a:lnTo>
                <a:lnTo>
                  <a:pt x="316" y="1068"/>
                </a:lnTo>
                <a:lnTo>
                  <a:pt x="316" y="106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3" name="Freeform 22">
            <a:extLst>
              <a:ext uri="{FF2B5EF4-FFF2-40B4-BE49-F238E27FC236}">
                <a16:creationId xmlns:a16="http://schemas.microsoft.com/office/drawing/2014/main" id="{6AE18668-AF76-474D-A338-198A03BB7A8E}"/>
              </a:ext>
            </a:extLst>
          </p:cNvPr>
          <p:cNvSpPr>
            <a:spLocks noEditPoints="1"/>
          </p:cNvSpPr>
          <p:nvPr/>
        </p:nvSpPr>
        <p:spPr bwMode="auto">
          <a:xfrm>
            <a:off x="619884" y="2835904"/>
            <a:ext cx="1277421" cy="1508628"/>
          </a:xfrm>
          <a:custGeom>
            <a:avLst/>
            <a:gdLst>
              <a:gd name="T0" fmla="*/ 112 w 1105"/>
              <a:gd name="T1" fmla="*/ 809 h 1305"/>
              <a:gd name="T2" fmla="*/ 126 w 1105"/>
              <a:gd name="T3" fmla="*/ 833 h 1305"/>
              <a:gd name="T4" fmla="*/ 38 w 1105"/>
              <a:gd name="T5" fmla="*/ 921 h 1305"/>
              <a:gd name="T6" fmla="*/ 0 w 1105"/>
              <a:gd name="T7" fmla="*/ 1084 h 1305"/>
              <a:gd name="T8" fmla="*/ 50 w 1105"/>
              <a:gd name="T9" fmla="*/ 1243 h 1305"/>
              <a:gd name="T10" fmla="*/ 184 w 1105"/>
              <a:gd name="T11" fmla="*/ 1276 h 1305"/>
              <a:gd name="T12" fmla="*/ 308 w 1105"/>
              <a:gd name="T13" fmla="*/ 1161 h 1305"/>
              <a:gd name="T14" fmla="*/ 346 w 1105"/>
              <a:gd name="T15" fmla="*/ 1209 h 1305"/>
              <a:gd name="T16" fmla="*/ 320 w 1105"/>
              <a:gd name="T17" fmla="*/ 1268 h 1305"/>
              <a:gd name="T18" fmla="*/ 362 w 1105"/>
              <a:gd name="T19" fmla="*/ 1305 h 1305"/>
              <a:gd name="T20" fmla="*/ 449 w 1105"/>
              <a:gd name="T21" fmla="*/ 1283 h 1305"/>
              <a:gd name="T22" fmla="*/ 505 w 1105"/>
              <a:gd name="T23" fmla="*/ 1125 h 1305"/>
              <a:gd name="T24" fmla="*/ 579 w 1105"/>
              <a:gd name="T25" fmla="*/ 1194 h 1305"/>
              <a:gd name="T26" fmla="*/ 585 w 1105"/>
              <a:gd name="T27" fmla="*/ 1243 h 1305"/>
              <a:gd name="T28" fmla="*/ 575 w 1105"/>
              <a:gd name="T29" fmla="*/ 1294 h 1305"/>
              <a:gd name="T30" fmla="*/ 665 w 1105"/>
              <a:gd name="T31" fmla="*/ 1274 h 1305"/>
              <a:gd name="T32" fmla="*/ 739 w 1105"/>
              <a:gd name="T33" fmla="*/ 1279 h 1305"/>
              <a:gd name="T34" fmla="*/ 868 w 1105"/>
              <a:gd name="T35" fmla="*/ 1276 h 1305"/>
              <a:gd name="T36" fmla="*/ 981 w 1105"/>
              <a:gd name="T37" fmla="*/ 1156 h 1305"/>
              <a:gd name="T38" fmla="*/ 1105 w 1105"/>
              <a:gd name="T39" fmla="*/ 1089 h 1305"/>
              <a:gd name="T40" fmla="*/ 1006 w 1105"/>
              <a:gd name="T41" fmla="*/ 927 h 1305"/>
              <a:gd name="T42" fmla="*/ 890 w 1105"/>
              <a:gd name="T43" fmla="*/ 814 h 1305"/>
              <a:gd name="T44" fmla="*/ 801 w 1105"/>
              <a:gd name="T45" fmla="*/ 798 h 1305"/>
              <a:gd name="T46" fmla="*/ 659 w 1105"/>
              <a:gd name="T47" fmla="*/ 838 h 1305"/>
              <a:gd name="T48" fmla="*/ 687 w 1105"/>
              <a:gd name="T49" fmla="*/ 698 h 1305"/>
              <a:gd name="T50" fmla="*/ 719 w 1105"/>
              <a:gd name="T51" fmla="*/ 564 h 1305"/>
              <a:gd name="T52" fmla="*/ 713 w 1105"/>
              <a:gd name="T53" fmla="*/ 241 h 1305"/>
              <a:gd name="T54" fmla="*/ 630 w 1105"/>
              <a:gd name="T55" fmla="*/ 145 h 1305"/>
              <a:gd name="T56" fmla="*/ 704 w 1105"/>
              <a:gd name="T57" fmla="*/ 98 h 1305"/>
              <a:gd name="T58" fmla="*/ 675 w 1105"/>
              <a:gd name="T59" fmla="*/ 62 h 1305"/>
              <a:gd name="T60" fmla="*/ 629 w 1105"/>
              <a:gd name="T61" fmla="*/ 14 h 1305"/>
              <a:gd name="T62" fmla="*/ 525 w 1105"/>
              <a:gd name="T63" fmla="*/ 12 h 1305"/>
              <a:gd name="T64" fmla="*/ 508 w 1105"/>
              <a:gd name="T65" fmla="*/ 94 h 1305"/>
              <a:gd name="T66" fmla="*/ 461 w 1105"/>
              <a:gd name="T67" fmla="*/ 143 h 1305"/>
              <a:gd name="T68" fmla="*/ 342 w 1105"/>
              <a:gd name="T69" fmla="*/ 232 h 1305"/>
              <a:gd name="T70" fmla="*/ 252 w 1105"/>
              <a:gd name="T71" fmla="*/ 361 h 1305"/>
              <a:gd name="T72" fmla="*/ 255 w 1105"/>
              <a:gd name="T73" fmla="*/ 499 h 1305"/>
              <a:gd name="T74" fmla="*/ 273 w 1105"/>
              <a:gd name="T75" fmla="*/ 536 h 1305"/>
              <a:gd name="T76" fmla="*/ 324 w 1105"/>
              <a:gd name="T77" fmla="*/ 591 h 1305"/>
              <a:gd name="T78" fmla="*/ 517 w 1105"/>
              <a:gd name="T79" fmla="*/ 773 h 1305"/>
              <a:gd name="T80" fmla="*/ 485 w 1105"/>
              <a:gd name="T81" fmla="*/ 922 h 1305"/>
              <a:gd name="T82" fmla="*/ 969 w 1105"/>
              <a:gd name="T83" fmla="*/ 1095 h 1305"/>
              <a:gd name="T84" fmla="*/ 905 w 1105"/>
              <a:gd name="T85" fmla="*/ 1217 h 1305"/>
              <a:gd name="T86" fmla="*/ 766 w 1105"/>
              <a:gd name="T87" fmla="*/ 1260 h 1305"/>
              <a:gd name="T88" fmla="*/ 687 w 1105"/>
              <a:gd name="T89" fmla="*/ 1218 h 1305"/>
              <a:gd name="T90" fmla="*/ 796 w 1105"/>
              <a:gd name="T91" fmla="*/ 1132 h 1305"/>
              <a:gd name="T92" fmla="*/ 841 w 1105"/>
              <a:gd name="T93" fmla="*/ 1107 h 1305"/>
              <a:gd name="T94" fmla="*/ 279 w 1105"/>
              <a:gd name="T95" fmla="*/ 939 h 1305"/>
              <a:gd name="T96" fmla="*/ 208 w 1105"/>
              <a:gd name="T97" fmla="*/ 1045 h 1305"/>
              <a:gd name="T98" fmla="*/ 127 w 1105"/>
              <a:gd name="T99" fmla="*/ 872 h 1305"/>
              <a:gd name="T100" fmla="*/ 95 w 1105"/>
              <a:gd name="T101" fmla="*/ 965 h 1305"/>
              <a:gd name="T102" fmla="*/ 113 w 1105"/>
              <a:gd name="T103" fmla="*/ 1047 h 1305"/>
              <a:gd name="T104" fmla="*/ 148 w 1105"/>
              <a:gd name="T105" fmla="*/ 1089 h 1305"/>
              <a:gd name="T106" fmla="*/ 293 w 1105"/>
              <a:gd name="T107" fmla="*/ 1078 h 1305"/>
              <a:gd name="T108" fmla="*/ 205 w 1105"/>
              <a:gd name="T109" fmla="*/ 1235 h 1305"/>
              <a:gd name="T110" fmla="*/ 115 w 1105"/>
              <a:gd name="T111" fmla="*/ 1244 h 1305"/>
              <a:gd name="T112" fmla="*/ 35 w 1105"/>
              <a:gd name="T113" fmla="*/ 1154 h 1305"/>
              <a:gd name="T114" fmla="*/ 36 w 1105"/>
              <a:gd name="T115" fmla="*/ 1000 h 1305"/>
              <a:gd name="T116" fmla="*/ 127 w 1105"/>
              <a:gd name="T117" fmla="*/ 872 h 1305"/>
              <a:gd name="T118" fmla="*/ 229 w 1105"/>
              <a:gd name="T119" fmla="*/ 1004 h 1305"/>
              <a:gd name="T120" fmla="*/ 226 w 1105"/>
              <a:gd name="T121" fmla="*/ 953 h 1305"/>
              <a:gd name="T122" fmla="*/ 864 w 1105"/>
              <a:gd name="T123" fmla="*/ 1076 h 1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05" h="1305">
                <a:moveTo>
                  <a:pt x="258" y="601"/>
                </a:moveTo>
                <a:lnTo>
                  <a:pt x="165" y="601"/>
                </a:lnTo>
                <a:lnTo>
                  <a:pt x="145" y="587"/>
                </a:lnTo>
                <a:lnTo>
                  <a:pt x="65" y="587"/>
                </a:lnTo>
                <a:lnTo>
                  <a:pt x="78" y="792"/>
                </a:lnTo>
                <a:lnTo>
                  <a:pt x="114" y="792"/>
                </a:lnTo>
                <a:lnTo>
                  <a:pt x="114" y="792"/>
                </a:lnTo>
                <a:lnTo>
                  <a:pt x="114" y="795"/>
                </a:lnTo>
                <a:lnTo>
                  <a:pt x="112" y="802"/>
                </a:lnTo>
                <a:lnTo>
                  <a:pt x="112" y="809"/>
                </a:lnTo>
                <a:lnTo>
                  <a:pt x="113" y="813"/>
                </a:lnTo>
                <a:lnTo>
                  <a:pt x="114" y="816"/>
                </a:lnTo>
                <a:lnTo>
                  <a:pt x="114" y="816"/>
                </a:lnTo>
                <a:lnTo>
                  <a:pt x="120" y="820"/>
                </a:lnTo>
                <a:lnTo>
                  <a:pt x="124" y="821"/>
                </a:lnTo>
                <a:lnTo>
                  <a:pt x="126" y="821"/>
                </a:lnTo>
                <a:lnTo>
                  <a:pt x="127" y="821"/>
                </a:lnTo>
                <a:lnTo>
                  <a:pt x="127" y="822"/>
                </a:lnTo>
                <a:lnTo>
                  <a:pt x="127" y="822"/>
                </a:lnTo>
                <a:lnTo>
                  <a:pt x="126" y="833"/>
                </a:lnTo>
                <a:lnTo>
                  <a:pt x="127" y="842"/>
                </a:lnTo>
                <a:lnTo>
                  <a:pt x="127" y="842"/>
                </a:lnTo>
                <a:lnTo>
                  <a:pt x="114" y="848"/>
                </a:lnTo>
                <a:lnTo>
                  <a:pt x="101" y="856"/>
                </a:lnTo>
                <a:lnTo>
                  <a:pt x="84" y="868"/>
                </a:lnTo>
                <a:lnTo>
                  <a:pt x="74" y="877"/>
                </a:lnTo>
                <a:lnTo>
                  <a:pt x="66" y="885"/>
                </a:lnTo>
                <a:lnTo>
                  <a:pt x="56" y="896"/>
                </a:lnTo>
                <a:lnTo>
                  <a:pt x="47" y="908"/>
                </a:lnTo>
                <a:lnTo>
                  <a:pt x="38" y="921"/>
                </a:lnTo>
                <a:lnTo>
                  <a:pt x="30" y="937"/>
                </a:lnTo>
                <a:lnTo>
                  <a:pt x="22" y="953"/>
                </a:lnTo>
                <a:lnTo>
                  <a:pt x="15" y="971"/>
                </a:lnTo>
                <a:lnTo>
                  <a:pt x="15" y="971"/>
                </a:lnTo>
                <a:lnTo>
                  <a:pt x="10" y="990"/>
                </a:lnTo>
                <a:lnTo>
                  <a:pt x="6" y="1009"/>
                </a:lnTo>
                <a:lnTo>
                  <a:pt x="3" y="1029"/>
                </a:lnTo>
                <a:lnTo>
                  <a:pt x="1" y="1048"/>
                </a:lnTo>
                <a:lnTo>
                  <a:pt x="0" y="1066"/>
                </a:lnTo>
                <a:lnTo>
                  <a:pt x="0" y="1084"/>
                </a:lnTo>
                <a:lnTo>
                  <a:pt x="1" y="1102"/>
                </a:lnTo>
                <a:lnTo>
                  <a:pt x="2" y="1119"/>
                </a:lnTo>
                <a:lnTo>
                  <a:pt x="7" y="1151"/>
                </a:lnTo>
                <a:lnTo>
                  <a:pt x="13" y="1179"/>
                </a:lnTo>
                <a:lnTo>
                  <a:pt x="20" y="1202"/>
                </a:lnTo>
                <a:lnTo>
                  <a:pt x="28" y="1218"/>
                </a:lnTo>
                <a:lnTo>
                  <a:pt x="28" y="1218"/>
                </a:lnTo>
                <a:lnTo>
                  <a:pt x="32" y="1225"/>
                </a:lnTo>
                <a:lnTo>
                  <a:pt x="38" y="1231"/>
                </a:lnTo>
                <a:lnTo>
                  <a:pt x="50" y="1243"/>
                </a:lnTo>
                <a:lnTo>
                  <a:pt x="67" y="1253"/>
                </a:lnTo>
                <a:lnTo>
                  <a:pt x="84" y="1262"/>
                </a:lnTo>
                <a:lnTo>
                  <a:pt x="103" y="1270"/>
                </a:lnTo>
                <a:lnTo>
                  <a:pt x="121" y="1276"/>
                </a:lnTo>
                <a:lnTo>
                  <a:pt x="141" y="1279"/>
                </a:lnTo>
                <a:lnTo>
                  <a:pt x="157" y="1280"/>
                </a:lnTo>
                <a:lnTo>
                  <a:pt x="157" y="1280"/>
                </a:lnTo>
                <a:lnTo>
                  <a:pt x="166" y="1279"/>
                </a:lnTo>
                <a:lnTo>
                  <a:pt x="176" y="1278"/>
                </a:lnTo>
                <a:lnTo>
                  <a:pt x="184" y="1276"/>
                </a:lnTo>
                <a:lnTo>
                  <a:pt x="192" y="1272"/>
                </a:lnTo>
                <a:lnTo>
                  <a:pt x="211" y="1264"/>
                </a:lnTo>
                <a:lnTo>
                  <a:pt x="229" y="1253"/>
                </a:lnTo>
                <a:lnTo>
                  <a:pt x="245" y="1239"/>
                </a:lnTo>
                <a:lnTo>
                  <a:pt x="261" y="1224"/>
                </a:lnTo>
                <a:lnTo>
                  <a:pt x="276" y="1209"/>
                </a:lnTo>
                <a:lnTo>
                  <a:pt x="288" y="1194"/>
                </a:lnTo>
                <a:lnTo>
                  <a:pt x="288" y="1194"/>
                </a:lnTo>
                <a:lnTo>
                  <a:pt x="299" y="1178"/>
                </a:lnTo>
                <a:lnTo>
                  <a:pt x="308" y="1161"/>
                </a:lnTo>
                <a:lnTo>
                  <a:pt x="324" y="1132"/>
                </a:lnTo>
                <a:lnTo>
                  <a:pt x="334" y="1109"/>
                </a:lnTo>
                <a:lnTo>
                  <a:pt x="337" y="1101"/>
                </a:lnTo>
                <a:lnTo>
                  <a:pt x="337" y="1101"/>
                </a:lnTo>
                <a:lnTo>
                  <a:pt x="338" y="1142"/>
                </a:lnTo>
                <a:lnTo>
                  <a:pt x="340" y="1174"/>
                </a:lnTo>
                <a:lnTo>
                  <a:pt x="342" y="1189"/>
                </a:lnTo>
                <a:lnTo>
                  <a:pt x="343" y="1200"/>
                </a:lnTo>
                <a:lnTo>
                  <a:pt x="343" y="1200"/>
                </a:lnTo>
                <a:lnTo>
                  <a:pt x="346" y="1209"/>
                </a:lnTo>
                <a:lnTo>
                  <a:pt x="347" y="1218"/>
                </a:lnTo>
                <a:lnTo>
                  <a:pt x="347" y="1236"/>
                </a:lnTo>
                <a:lnTo>
                  <a:pt x="344" y="1250"/>
                </a:lnTo>
                <a:lnTo>
                  <a:pt x="343" y="1255"/>
                </a:lnTo>
                <a:lnTo>
                  <a:pt x="343" y="1255"/>
                </a:lnTo>
                <a:lnTo>
                  <a:pt x="340" y="1256"/>
                </a:lnTo>
                <a:lnTo>
                  <a:pt x="331" y="1259"/>
                </a:lnTo>
                <a:lnTo>
                  <a:pt x="326" y="1261"/>
                </a:lnTo>
                <a:lnTo>
                  <a:pt x="323" y="1264"/>
                </a:lnTo>
                <a:lnTo>
                  <a:pt x="320" y="1268"/>
                </a:lnTo>
                <a:lnTo>
                  <a:pt x="319" y="1274"/>
                </a:lnTo>
                <a:lnTo>
                  <a:pt x="319" y="1274"/>
                </a:lnTo>
                <a:lnTo>
                  <a:pt x="320" y="1280"/>
                </a:lnTo>
                <a:lnTo>
                  <a:pt x="323" y="1286"/>
                </a:lnTo>
                <a:lnTo>
                  <a:pt x="327" y="1291"/>
                </a:lnTo>
                <a:lnTo>
                  <a:pt x="332" y="1296"/>
                </a:lnTo>
                <a:lnTo>
                  <a:pt x="340" y="1300"/>
                </a:lnTo>
                <a:lnTo>
                  <a:pt x="347" y="1303"/>
                </a:lnTo>
                <a:lnTo>
                  <a:pt x="354" y="1305"/>
                </a:lnTo>
                <a:lnTo>
                  <a:pt x="362" y="1305"/>
                </a:lnTo>
                <a:lnTo>
                  <a:pt x="362" y="1305"/>
                </a:lnTo>
                <a:lnTo>
                  <a:pt x="407" y="1302"/>
                </a:lnTo>
                <a:lnTo>
                  <a:pt x="429" y="1300"/>
                </a:lnTo>
                <a:lnTo>
                  <a:pt x="443" y="1299"/>
                </a:lnTo>
                <a:lnTo>
                  <a:pt x="443" y="1299"/>
                </a:lnTo>
                <a:lnTo>
                  <a:pt x="446" y="1297"/>
                </a:lnTo>
                <a:lnTo>
                  <a:pt x="448" y="1295"/>
                </a:lnTo>
                <a:lnTo>
                  <a:pt x="449" y="1291"/>
                </a:lnTo>
                <a:lnTo>
                  <a:pt x="449" y="1289"/>
                </a:lnTo>
                <a:lnTo>
                  <a:pt x="449" y="1283"/>
                </a:lnTo>
                <a:lnTo>
                  <a:pt x="449" y="1280"/>
                </a:lnTo>
                <a:lnTo>
                  <a:pt x="449" y="1280"/>
                </a:lnTo>
                <a:lnTo>
                  <a:pt x="455" y="1276"/>
                </a:lnTo>
                <a:lnTo>
                  <a:pt x="459" y="1272"/>
                </a:lnTo>
                <a:lnTo>
                  <a:pt x="461" y="1270"/>
                </a:lnTo>
                <a:lnTo>
                  <a:pt x="461" y="1267"/>
                </a:lnTo>
                <a:lnTo>
                  <a:pt x="461" y="1069"/>
                </a:lnTo>
                <a:lnTo>
                  <a:pt x="479" y="1069"/>
                </a:lnTo>
                <a:lnTo>
                  <a:pt x="505" y="1125"/>
                </a:lnTo>
                <a:lnTo>
                  <a:pt x="505" y="1125"/>
                </a:lnTo>
                <a:lnTo>
                  <a:pt x="506" y="1150"/>
                </a:lnTo>
                <a:lnTo>
                  <a:pt x="507" y="1170"/>
                </a:lnTo>
                <a:lnTo>
                  <a:pt x="510" y="1177"/>
                </a:lnTo>
                <a:lnTo>
                  <a:pt x="511" y="1182"/>
                </a:lnTo>
                <a:lnTo>
                  <a:pt x="511" y="1182"/>
                </a:lnTo>
                <a:lnTo>
                  <a:pt x="513" y="1184"/>
                </a:lnTo>
                <a:lnTo>
                  <a:pt x="517" y="1186"/>
                </a:lnTo>
                <a:lnTo>
                  <a:pt x="525" y="1190"/>
                </a:lnTo>
                <a:lnTo>
                  <a:pt x="536" y="1194"/>
                </a:lnTo>
                <a:lnTo>
                  <a:pt x="579" y="1194"/>
                </a:lnTo>
                <a:lnTo>
                  <a:pt x="579" y="1194"/>
                </a:lnTo>
                <a:lnTo>
                  <a:pt x="578" y="1219"/>
                </a:lnTo>
                <a:lnTo>
                  <a:pt x="577" y="1237"/>
                </a:lnTo>
                <a:lnTo>
                  <a:pt x="578" y="1242"/>
                </a:lnTo>
                <a:lnTo>
                  <a:pt x="578" y="1243"/>
                </a:lnTo>
                <a:lnTo>
                  <a:pt x="579" y="1243"/>
                </a:lnTo>
                <a:lnTo>
                  <a:pt x="579" y="1243"/>
                </a:lnTo>
                <a:lnTo>
                  <a:pt x="581" y="1242"/>
                </a:lnTo>
                <a:lnTo>
                  <a:pt x="583" y="1242"/>
                </a:lnTo>
                <a:lnTo>
                  <a:pt x="585" y="1243"/>
                </a:lnTo>
                <a:lnTo>
                  <a:pt x="585" y="1243"/>
                </a:lnTo>
                <a:lnTo>
                  <a:pt x="582" y="1247"/>
                </a:lnTo>
                <a:lnTo>
                  <a:pt x="575" y="1258"/>
                </a:lnTo>
                <a:lnTo>
                  <a:pt x="569" y="1270"/>
                </a:lnTo>
                <a:lnTo>
                  <a:pt x="566" y="1276"/>
                </a:lnTo>
                <a:lnTo>
                  <a:pt x="566" y="1280"/>
                </a:lnTo>
                <a:lnTo>
                  <a:pt x="566" y="1280"/>
                </a:lnTo>
                <a:lnTo>
                  <a:pt x="570" y="1288"/>
                </a:lnTo>
                <a:lnTo>
                  <a:pt x="572" y="1290"/>
                </a:lnTo>
                <a:lnTo>
                  <a:pt x="575" y="1294"/>
                </a:lnTo>
                <a:lnTo>
                  <a:pt x="579" y="1296"/>
                </a:lnTo>
                <a:lnTo>
                  <a:pt x="584" y="1297"/>
                </a:lnTo>
                <a:lnTo>
                  <a:pt x="590" y="1299"/>
                </a:lnTo>
                <a:lnTo>
                  <a:pt x="598" y="1299"/>
                </a:lnTo>
                <a:lnTo>
                  <a:pt x="598" y="1299"/>
                </a:lnTo>
                <a:lnTo>
                  <a:pt x="636" y="1299"/>
                </a:lnTo>
                <a:lnTo>
                  <a:pt x="659" y="1299"/>
                </a:lnTo>
                <a:lnTo>
                  <a:pt x="659" y="1299"/>
                </a:lnTo>
                <a:lnTo>
                  <a:pt x="661" y="1291"/>
                </a:lnTo>
                <a:lnTo>
                  <a:pt x="665" y="1274"/>
                </a:lnTo>
                <a:lnTo>
                  <a:pt x="665" y="1274"/>
                </a:lnTo>
                <a:lnTo>
                  <a:pt x="666" y="1262"/>
                </a:lnTo>
                <a:lnTo>
                  <a:pt x="666" y="1250"/>
                </a:lnTo>
                <a:lnTo>
                  <a:pt x="665" y="1237"/>
                </a:lnTo>
                <a:lnTo>
                  <a:pt x="665" y="1237"/>
                </a:lnTo>
                <a:lnTo>
                  <a:pt x="676" y="1245"/>
                </a:lnTo>
                <a:lnTo>
                  <a:pt x="689" y="1254"/>
                </a:lnTo>
                <a:lnTo>
                  <a:pt x="706" y="1265"/>
                </a:lnTo>
                <a:lnTo>
                  <a:pt x="727" y="1274"/>
                </a:lnTo>
                <a:lnTo>
                  <a:pt x="739" y="1279"/>
                </a:lnTo>
                <a:lnTo>
                  <a:pt x="752" y="1284"/>
                </a:lnTo>
                <a:lnTo>
                  <a:pt x="765" y="1288"/>
                </a:lnTo>
                <a:lnTo>
                  <a:pt x="778" y="1290"/>
                </a:lnTo>
                <a:lnTo>
                  <a:pt x="793" y="1291"/>
                </a:lnTo>
                <a:lnTo>
                  <a:pt x="808" y="1292"/>
                </a:lnTo>
                <a:lnTo>
                  <a:pt x="808" y="1292"/>
                </a:lnTo>
                <a:lnTo>
                  <a:pt x="823" y="1291"/>
                </a:lnTo>
                <a:lnTo>
                  <a:pt x="839" y="1288"/>
                </a:lnTo>
                <a:lnTo>
                  <a:pt x="853" y="1283"/>
                </a:lnTo>
                <a:lnTo>
                  <a:pt x="868" y="1276"/>
                </a:lnTo>
                <a:lnTo>
                  <a:pt x="882" y="1267"/>
                </a:lnTo>
                <a:lnTo>
                  <a:pt x="895" y="1258"/>
                </a:lnTo>
                <a:lnTo>
                  <a:pt x="909" y="1247"/>
                </a:lnTo>
                <a:lnTo>
                  <a:pt x="921" y="1236"/>
                </a:lnTo>
                <a:lnTo>
                  <a:pt x="931" y="1225"/>
                </a:lnTo>
                <a:lnTo>
                  <a:pt x="942" y="1213"/>
                </a:lnTo>
                <a:lnTo>
                  <a:pt x="960" y="1191"/>
                </a:lnTo>
                <a:lnTo>
                  <a:pt x="974" y="1171"/>
                </a:lnTo>
                <a:lnTo>
                  <a:pt x="981" y="1156"/>
                </a:lnTo>
                <a:lnTo>
                  <a:pt x="981" y="1156"/>
                </a:lnTo>
                <a:lnTo>
                  <a:pt x="989" y="1133"/>
                </a:lnTo>
                <a:lnTo>
                  <a:pt x="995" y="1114"/>
                </a:lnTo>
                <a:lnTo>
                  <a:pt x="1000" y="1095"/>
                </a:lnTo>
                <a:lnTo>
                  <a:pt x="1099" y="1095"/>
                </a:lnTo>
                <a:lnTo>
                  <a:pt x="1099" y="1095"/>
                </a:lnTo>
                <a:lnTo>
                  <a:pt x="1100" y="1095"/>
                </a:lnTo>
                <a:lnTo>
                  <a:pt x="1101" y="1095"/>
                </a:lnTo>
                <a:lnTo>
                  <a:pt x="1104" y="1092"/>
                </a:lnTo>
                <a:lnTo>
                  <a:pt x="1105" y="1089"/>
                </a:lnTo>
                <a:lnTo>
                  <a:pt x="1105" y="1089"/>
                </a:lnTo>
                <a:lnTo>
                  <a:pt x="1105" y="1085"/>
                </a:lnTo>
                <a:lnTo>
                  <a:pt x="1103" y="1084"/>
                </a:lnTo>
                <a:lnTo>
                  <a:pt x="1099" y="1083"/>
                </a:lnTo>
                <a:lnTo>
                  <a:pt x="1094" y="1082"/>
                </a:lnTo>
                <a:lnTo>
                  <a:pt x="1093" y="1083"/>
                </a:lnTo>
                <a:lnTo>
                  <a:pt x="1006" y="1083"/>
                </a:lnTo>
                <a:lnTo>
                  <a:pt x="1006" y="1039"/>
                </a:lnTo>
                <a:lnTo>
                  <a:pt x="1012" y="1033"/>
                </a:lnTo>
                <a:lnTo>
                  <a:pt x="994" y="934"/>
                </a:lnTo>
                <a:lnTo>
                  <a:pt x="1006" y="927"/>
                </a:lnTo>
                <a:lnTo>
                  <a:pt x="1006" y="884"/>
                </a:lnTo>
                <a:lnTo>
                  <a:pt x="969" y="884"/>
                </a:lnTo>
                <a:lnTo>
                  <a:pt x="969" y="884"/>
                </a:lnTo>
                <a:lnTo>
                  <a:pt x="951" y="862"/>
                </a:lnTo>
                <a:lnTo>
                  <a:pt x="935" y="844"/>
                </a:lnTo>
                <a:lnTo>
                  <a:pt x="919" y="828"/>
                </a:lnTo>
                <a:lnTo>
                  <a:pt x="919" y="828"/>
                </a:lnTo>
                <a:lnTo>
                  <a:pt x="912" y="824"/>
                </a:lnTo>
                <a:lnTo>
                  <a:pt x="905" y="820"/>
                </a:lnTo>
                <a:lnTo>
                  <a:pt x="890" y="814"/>
                </a:lnTo>
                <a:lnTo>
                  <a:pt x="880" y="812"/>
                </a:lnTo>
                <a:lnTo>
                  <a:pt x="876" y="810"/>
                </a:lnTo>
                <a:lnTo>
                  <a:pt x="876" y="810"/>
                </a:lnTo>
                <a:lnTo>
                  <a:pt x="871" y="808"/>
                </a:lnTo>
                <a:lnTo>
                  <a:pt x="859" y="804"/>
                </a:lnTo>
                <a:lnTo>
                  <a:pt x="839" y="801"/>
                </a:lnTo>
                <a:lnTo>
                  <a:pt x="827" y="798"/>
                </a:lnTo>
                <a:lnTo>
                  <a:pt x="815" y="798"/>
                </a:lnTo>
                <a:lnTo>
                  <a:pt x="815" y="798"/>
                </a:lnTo>
                <a:lnTo>
                  <a:pt x="801" y="798"/>
                </a:lnTo>
                <a:lnTo>
                  <a:pt x="789" y="799"/>
                </a:lnTo>
                <a:lnTo>
                  <a:pt x="778" y="801"/>
                </a:lnTo>
                <a:lnTo>
                  <a:pt x="768" y="804"/>
                </a:lnTo>
                <a:lnTo>
                  <a:pt x="749" y="810"/>
                </a:lnTo>
                <a:lnTo>
                  <a:pt x="734" y="816"/>
                </a:lnTo>
                <a:lnTo>
                  <a:pt x="734" y="816"/>
                </a:lnTo>
                <a:lnTo>
                  <a:pt x="690" y="834"/>
                </a:lnTo>
                <a:lnTo>
                  <a:pt x="690" y="834"/>
                </a:lnTo>
                <a:lnTo>
                  <a:pt x="672" y="837"/>
                </a:lnTo>
                <a:lnTo>
                  <a:pt x="659" y="838"/>
                </a:lnTo>
                <a:lnTo>
                  <a:pt x="655" y="837"/>
                </a:lnTo>
                <a:lnTo>
                  <a:pt x="654" y="836"/>
                </a:lnTo>
                <a:lnTo>
                  <a:pt x="653" y="834"/>
                </a:lnTo>
                <a:lnTo>
                  <a:pt x="653" y="834"/>
                </a:lnTo>
                <a:lnTo>
                  <a:pt x="659" y="699"/>
                </a:lnTo>
                <a:lnTo>
                  <a:pt x="659" y="699"/>
                </a:lnTo>
                <a:lnTo>
                  <a:pt x="664" y="699"/>
                </a:lnTo>
                <a:lnTo>
                  <a:pt x="675" y="699"/>
                </a:lnTo>
                <a:lnTo>
                  <a:pt x="681" y="699"/>
                </a:lnTo>
                <a:lnTo>
                  <a:pt x="687" y="698"/>
                </a:lnTo>
                <a:lnTo>
                  <a:pt x="693" y="696"/>
                </a:lnTo>
                <a:lnTo>
                  <a:pt x="696" y="693"/>
                </a:lnTo>
                <a:lnTo>
                  <a:pt x="696" y="693"/>
                </a:lnTo>
                <a:lnTo>
                  <a:pt x="708" y="679"/>
                </a:lnTo>
                <a:lnTo>
                  <a:pt x="712" y="672"/>
                </a:lnTo>
                <a:lnTo>
                  <a:pt x="714" y="667"/>
                </a:lnTo>
                <a:lnTo>
                  <a:pt x="716" y="662"/>
                </a:lnTo>
                <a:lnTo>
                  <a:pt x="716" y="662"/>
                </a:lnTo>
                <a:lnTo>
                  <a:pt x="717" y="627"/>
                </a:lnTo>
                <a:lnTo>
                  <a:pt x="719" y="564"/>
                </a:lnTo>
                <a:lnTo>
                  <a:pt x="722" y="470"/>
                </a:lnTo>
                <a:lnTo>
                  <a:pt x="722" y="470"/>
                </a:lnTo>
                <a:lnTo>
                  <a:pt x="716" y="285"/>
                </a:lnTo>
                <a:lnTo>
                  <a:pt x="716" y="285"/>
                </a:lnTo>
                <a:lnTo>
                  <a:pt x="716" y="275"/>
                </a:lnTo>
                <a:lnTo>
                  <a:pt x="716" y="267"/>
                </a:lnTo>
                <a:lnTo>
                  <a:pt x="717" y="256"/>
                </a:lnTo>
                <a:lnTo>
                  <a:pt x="717" y="251"/>
                </a:lnTo>
                <a:lnTo>
                  <a:pt x="716" y="247"/>
                </a:lnTo>
                <a:lnTo>
                  <a:pt x="713" y="241"/>
                </a:lnTo>
                <a:lnTo>
                  <a:pt x="708" y="235"/>
                </a:lnTo>
                <a:lnTo>
                  <a:pt x="708" y="235"/>
                </a:lnTo>
                <a:lnTo>
                  <a:pt x="702" y="228"/>
                </a:lnTo>
                <a:lnTo>
                  <a:pt x="693" y="220"/>
                </a:lnTo>
                <a:lnTo>
                  <a:pt x="672" y="204"/>
                </a:lnTo>
                <a:lnTo>
                  <a:pt x="647" y="186"/>
                </a:lnTo>
                <a:lnTo>
                  <a:pt x="623" y="168"/>
                </a:lnTo>
                <a:lnTo>
                  <a:pt x="623" y="149"/>
                </a:lnTo>
                <a:lnTo>
                  <a:pt x="623" y="149"/>
                </a:lnTo>
                <a:lnTo>
                  <a:pt x="630" y="145"/>
                </a:lnTo>
                <a:lnTo>
                  <a:pt x="636" y="141"/>
                </a:lnTo>
                <a:lnTo>
                  <a:pt x="640" y="139"/>
                </a:lnTo>
                <a:lnTo>
                  <a:pt x="641" y="137"/>
                </a:lnTo>
                <a:lnTo>
                  <a:pt x="641" y="137"/>
                </a:lnTo>
                <a:lnTo>
                  <a:pt x="653" y="105"/>
                </a:lnTo>
                <a:lnTo>
                  <a:pt x="653" y="105"/>
                </a:lnTo>
                <a:lnTo>
                  <a:pt x="663" y="105"/>
                </a:lnTo>
                <a:lnTo>
                  <a:pt x="684" y="103"/>
                </a:lnTo>
                <a:lnTo>
                  <a:pt x="694" y="100"/>
                </a:lnTo>
                <a:lnTo>
                  <a:pt x="704" y="98"/>
                </a:lnTo>
                <a:lnTo>
                  <a:pt x="706" y="96"/>
                </a:lnTo>
                <a:lnTo>
                  <a:pt x="708" y="93"/>
                </a:lnTo>
                <a:lnTo>
                  <a:pt x="710" y="91"/>
                </a:lnTo>
                <a:lnTo>
                  <a:pt x="708" y="87"/>
                </a:lnTo>
                <a:lnTo>
                  <a:pt x="708" y="87"/>
                </a:lnTo>
                <a:lnTo>
                  <a:pt x="707" y="84"/>
                </a:lnTo>
                <a:lnTo>
                  <a:pt x="704" y="81"/>
                </a:lnTo>
                <a:lnTo>
                  <a:pt x="696" y="74"/>
                </a:lnTo>
                <a:lnTo>
                  <a:pt x="687" y="68"/>
                </a:lnTo>
                <a:lnTo>
                  <a:pt x="675" y="62"/>
                </a:lnTo>
                <a:lnTo>
                  <a:pt x="655" y="53"/>
                </a:lnTo>
                <a:lnTo>
                  <a:pt x="647" y="50"/>
                </a:lnTo>
                <a:lnTo>
                  <a:pt x="647" y="50"/>
                </a:lnTo>
                <a:lnTo>
                  <a:pt x="646" y="45"/>
                </a:lnTo>
                <a:lnTo>
                  <a:pt x="643" y="34"/>
                </a:lnTo>
                <a:lnTo>
                  <a:pt x="641" y="28"/>
                </a:lnTo>
                <a:lnTo>
                  <a:pt x="637" y="22"/>
                </a:lnTo>
                <a:lnTo>
                  <a:pt x="634" y="17"/>
                </a:lnTo>
                <a:lnTo>
                  <a:pt x="629" y="14"/>
                </a:lnTo>
                <a:lnTo>
                  <a:pt x="629" y="14"/>
                </a:lnTo>
                <a:lnTo>
                  <a:pt x="617" y="8"/>
                </a:lnTo>
                <a:lnTo>
                  <a:pt x="602" y="4"/>
                </a:lnTo>
                <a:lnTo>
                  <a:pt x="594" y="2"/>
                </a:lnTo>
                <a:lnTo>
                  <a:pt x="584" y="0"/>
                </a:lnTo>
                <a:lnTo>
                  <a:pt x="573" y="0"/>
                </a:lnTo>
                <a:lnTo>
                  <a:pt x="560" y="0"/>
                </a:lnTo>
                <a:lnTo>
                  <a:pt x="560" y="0"/>
                </a:lnTo>
                <a:lnTo>
                  <a:pt x="547" y="3"/>
                </a:lnTo>
                <a:lnTo>
                  <a:pt x="536" y="6"/>
                </a:lnTo>
                <a:lnTo>
                  <a:pt x="525" y="12"/>
                </a:lnTo>
                <a:lnTo>
                  <a:pt x="517" y="18"/>
                </a:lnTo>
                <a:lnTo>
                  <a:pt x="510" y="26"/>
                </a:lnTo>
                <a:lnTo>
                  <a:pt x="503" y="30"/>
                </a:lnTo>
                <a:lnTo>
                  <a:pt x="499" y="38"/>
                </a:lnTo>
                <a:lnTo>
                  <a:pt x="499" y="38"/>
                </a:lnTo>
                <a:lnTo>
                  <a:pt x="499" y="45"/>
                </a:lnTo>
                <a:lnTo>
                  <a:pt x="501" y="56"/>
                </a:lnTo>
                <a:lnTo>
                  <a:pt x="505" y="75"/>
                </a:lnTo>
                <a:lnTo>
                  <a:pt x="505" y="75"/>
                </a:lnTo>
                <a:lnTo>
                  <a:pt x="508" y="94"/>
                </a:lnTo>
                <a:lnTo>
                  <a:pt x="511" y="112"/>
                </a:lnTo>
                <a:lnTo>
                  <a:pt x="511" y="112"/>
                </a:lnTo>
                <a:lnTo>
                  <a:pt x="499" y="116"/>
                </a:lnTo>
                <a:lnTo>
                  <a:pt x="490" y="121"/>
                </a:lnTo>
                <a:lnTo>
                  <a:pt x="488" y="122"/>
                </a:lnTo>
                <a:lnTo>
                  <a:pt x="487" y="124"/>
                </a:lnTo>
                <a:lnTo>
                  <a:pt x="487" y="124"/>
                </a:lnTo>
                <a:lnTo>
                  <a:pt x="482" y="129"/>
                </a:lnTo>
                <a:lnTo>
                  <a:pt x="473" y="135"/>
                </a:lnTo>
                <a:lnTo>
                  <a:pt x="461" y="143"/>
                </a:lnTo>
                <a:lnTo>
                  <a:pt x="461" y="143"/>
                </a:lnTo>
                <a:lnTo>
                  <a:pt x="448" y="146"/>
                </a:lnTo>
                <a:lnTo>
                  <a:pt x="418" y="156"/>
                </a:lnTo>
                <a:lnTo>
                  <a:pt x="401" y="162"/>
                </a:lnTo>
                <a:lnTo>
                  <a:pt x="387" y="168"/>
                </a:lnTo>
                <a:lnTo>
                  <a:pt x="374" y="174"/>
                </a:lnTo>
                <a:lnTo>
                  <a:pt x="371" y="178"/>
                </a:lnTo>
                <a:lnTo>
                  <a:pt x="368" y="180"/>
                </a:lnTo>
                <a:lnTo>
                  <a:pt x="368" y="180"/>
                </a:lnTo>
                <a:lnTo>
                  <a:pt x="342" y="232"/>
                </a:lnTo>
                <a:lnTo>
                  <a:pt x="325" y="263"/>
                </a:lnTo>
                <a:lnTo>
                  <a:pt x="313" y="285"/>
                </a:lnTo>
                <a:lnTo>
                  <a:pt x="313" y="285"/>
                </a:lnTo>
                <a:lnTo>
                  <a:pt x="307" y="292"/>
                </a:lnTo>
                <a:lnTo>
                  <a:pt x="299" y="302"/>
                </a:lnTo>
                <a:lnTo>
                  <a:pt x="277" y="325"/>
                </a:lnTo>
                <a:lnTo>
                  <a:pt x="267" y="335"/>
                </a:lnTo>
                <a:lnTo>
                  <a:pt x="259" y="346"/>
                </a:lnTo>
                <a:lnTo>
                  <a:pt x="253" y="357"/>
                </a:lnTo>
                <a:lnTo>
                  <a:pt x="252" y="361"/>
                </a:lnTo>
                <a:lnTo>
                  <a:pt x="250" y="366"/>
                </a:lnTo>
                <a:lnTo>
                  <a:pt x="250" y="366"/>
                </a:lnTo>
                <a:lnTo>
                  <a:pt x="250" y="391"/>
                </a:lnTo>
                <a:lnTo>
                  <a:pt x="249" y="429"/>
                </a:lnTo>
                <a:lnTo>
                  <a:pt x="249" y="467"/>
                </a:lnTo>
                <a:lnTo>
                  <a:pt x="249" y="480"/>
                </a:lnTo>
                <a:lnTo>
                  <a:pt x="250" y="489"/>
                </a:lnTo>
                <a:lnTo>
                  <a:pt x="250" y="489"/>
                </a:lnTo>
                <a:lnTo>
                  <a:pt x="253" y="495"/>
                </a:lnTo>
                <a:lnTo>
                  <a:pt x="255" y="499"/>
                </a:lnTo>
                <a:lnTo>
                  <a:pt x="261" y="507"/>
                </a:lnTo>
                <a:lnTo>
                  <a:pt x="267" y="511"/>
                </a:lnTo>
                <a:lnTo>
                  <a:pt x="270" y="514"/>
                </a:lnTo>
                <a:lnTo>
                  <a:pt x="270" y="514"/>
                </a:lnTo>
                <a:lnTo>
                  <a:pt x="272" y="521"/>
                </a:lnTo>
                <a:lnTo>
                  <a:pt x="274" y="527"/>
                </a:lnTo>
                <a:lnTo>
                  <a:pt x="276" y="532"/>
                </a:lnTo>
                <a:lnTo>
                  <a:pt x="276" y="532"/>
                </a:lnTo>
                <a:lnTo>
                  <a:pt x="274" y="534"/>
                </a:lnTo>
                <a:lnTo>
                  <a:pt x="273" y="536"/>
                </a:lnTo>
                <a:lnTo>
                  <a:pt x="268" y="540"/>
                </a:lnTo>
                <a:lnTo>
                  <a:pt x="266" y="543"/>
                </a:lnTo>
                <a:lnTo>
                  <a:pt x="265" y="546"/>
                </a:lnTo>
                <a:lnTo>
                  <a:pt x="266" y="551"/>
                </a:lnTo>
                <a:lnTo>
                  <a:pt x="270" y="557"/>
                </a:lnTo>
                <a:lnTo>
                  <a:pt x="270" y="557"/>
                </a:lnTo>
                <a:lnTo>
                  <a:pt x="276" y="563"/>
                </a:lnTo>
                <a:lnTo>
                  <a:pt x="284" y="569"/>
                </a:lnTo>
                <a:lnTo>
                  <a:pt x="305" y="581"/>
                </a:lnTo>
                <a:lnTo>
                  <a:pt x="324" y="591"/>
                </a:lnTo>
                <a:lnTo>
                  <a:pt x="331" y="595"/>
                </a:lnTo>
                <a:lnTo>
                  <a:pt x="331" y="607"/>
                </a:lnTo>
                <a:lnTo>
                  <a:pt x="258" y="601"/>
                </a:lnTo>
                <a:close/>
                <a:moveTo>
                  <a:pt x="499" y="724"/>
                </a:moveTo>
                <a:lnTo>
                  <a:pt x="499" y="724"/>
                </a:lnTo>
                <a:lnTo>
                  <a:pt x="508" y="746"/>
                </a:lnTo>
                <a:lnTo>
                  <a:pt x="516" y="763"/>
                </a:lnTo>
                <a:lnTo>
                  <a:pt x="517" y="769"/>
                </a:lnTo>
                <a:lnTo>
                  <a:pt x="517" y="773"/>
                </a:lnTo>
                <a:lnTo>
                  <a:pt x="517" y="773"/>
                </a:lnTo>
                <a:lnTo>
                  <a:pt x="517" y="777"/>
                </a:lnTo>
                <a:lnTo>
                  <a:pt x="518" y="781"/>
                </a:lnTo>
                <a:lnTo>
                  <a:pt x="522" y="797"/>
                </a:lnTo>
                <a:lnTo>
                  <a:pt x="530" y="828"/>
                </a:lnTo>
                <a:lnTo>
                  <a:pt x="530" y="828"/>
                </a:lnTo>
                <a:lnTo>
                  <a:pt x="543" y="880"/>
                </a:lnTo>
                <a:lnTo>
                  <a:pt x="554" y="921"/>
                </a:lnTo>
                <a:lnTo>
                  <a:pt x="554" y="921"/>
                </a:lnTo>
                <a:lnTo>
                  <a:pt x="513" y="922"/>
                </a:lnTo>
                <a:lnTo>
                  <a:pt x="485" y="922"/>
                </a:lnTo>
                <a:lnTo>
                  <a:pt x="476" y="922"/>
                </a:lnTo>
                <a:lnTo>
                  <a:pt x="475" y="922"/>
                </a:lnTo>
                <a:lnTo>
                  <a:pt x="473" y="921"/>
                </a:lnTo>
                <a:lnTo>
                  <a:pt x="473" y="921"/>
                </a:lnTo>
                <a:lnTo>
                  <a:pt x="476" y="912"/>
                </a:lnTo>
                <a:lnTo>
                  <a:pt x="479" y="890"/>
                </a:lnTo>
                <a:lnTo>
                  <a:pt x="488" y="821"/>
                </a:lnTo>
                <a:lnTo>
                  <a:pt x="499" y="724"/>
                </a:lnTo>
                <a:lnTo>
                  <a:pt x="499" y="724"/>
                </a:lnTo>
                <a:close/>
                <a:moveTo>
                  <a:pt x="969" y="1095"/>
                </a:moveTo>
                <a:lnTo>
                  <a:pt x="969" y="1095"/>
                </a:lnTo>
                <a:lnTo>
                  <a:pt x="965" y="1109"/>
                </a:lnTo>
                <a:lnTo>
                  <a:pt x="960" y="1126"/>
                </a:lnTo>
                <a:lnTo>
                  <a:pt x="953" y="1145"/>
                </a:lnTo>
                <a:lnTo>
                  <a:pt x="942" y="1167"/>
                </a:lnTo>
                <a:lnTo>
                  <a:pt x="936" y="1178"/>
                </a:lnTo>
                <a:lnTo>
                  <a:pt x="930" y="1188"/>
                </a:lnTo>
                <a:lnTo>
                  <a:pt x="922" y="1198"/>
                </a:lnTo>
                <a:lnTo>
                  <a:pt x="913" y="1208"/>
                </a:lnTo>
                <a:lnTo>
                  <a:pt x="905" y="1217"/>
                </a:lnTo>
                <a:lnTo>
                  <a:pt x="894" y="1224"/>
                </a:lnTo>
                <a:lnTo>
                  <a:pt x="894" y="1224"/>
                </a:lnTo>
                <a:lnTo>
                  <a:pt x="881" y="1233"/>
                </a:lnTo>
                <a:lnTo>
                  <a:pt x="866" y="1242"/>
                </a:lnTo>
                <a:lnTo>
                  <a:pt x="852" y="1249"/>
                </a:lnTo>
                <a:lnTo>
                  <a:pt x="836" y="1255"/>
                </a:lnTo>
                <a:lnTo>
                  <a:pt x="821" y="1259"/>
                </a:lnTo>
                <a:lnTo>
                  <a:pt x="804" y="1261"/>
                </a:lnTo>
                <a:lnTo>
                  <a:pt x="786" y="1261"/>
                </a:lnTo>
                <a:lnTo>
                  <a:pt x="766" y="1260"/>
                </a:lnTo>
                <a:lnTo>
                  <a:pt x="766" y="1260"/>
                </a:lnTo>
                <a:lnTo>
                  <a:pt x="755" y="1259"/>
                </a:lnTo>
                <a:lnTo>
                  <a:pt x="745" y="1255"/>
                </a:lnTo>
                <a:lnTo>
                  <a:pt x="735" y="1252"/>
                </a:lnTo>
                <a:lnTo>
                  <a:pt x="725" y="1247"/>
                </a:lnTo>
                <a:lnTo>
                  <a:pt x="712" y="1238"/>
                </a:lnTo>
                <a:lnTo>
                  <a:pt x="702" y="1231"/>
                </a:lnTo>
                <a:lnTo>
                  <a:pt x="702" y="1231"/>
                </a:lnTo>
                <a:lnTo>
                  <a:pt x="695" y="1224"/>
                </a:lnTo>
                <a:lnTo>
                  <a:pt x="687" y="1218"/>
                </a:lnTo>
                <a:lnTo>
                  <a:pt x="678" y="1212"/>
                </a:lnTo>
                <a:lnTo>
                  <a:pt x="678" y="1182"/>
                </a:lnTo>
                <a:lnTo>
                  <a:pt x="740" y="1174"/>
                </a:lnTo>
                <a:lnTo>
                  <a:pt x="746" y="1162"/>
                </a:lnTo>
                <a:lnTo>
                  <a:pt x="746" y="1162"/>
                </a:lnTo>
                <a:lnTo>
                  <a:pt x="768" y="1156"/>
                </a:lnTo>
                <a:lnTo>
                  <a:pt x="789" y="1150"/>
                </a:lnTo>
                <a:lnTo>
                  <a:pt x="789" y="1150"/>
                </a:lnTo>
                <a:lnTo>
                  <a:pt x="792" y="1144"/>
                </a:lnTo>
                <a:lnTo>
                  <a:pt x="796" y="1132"/>
                </a:lnTo>
                <a:lnTo>
                  <a:pt x="801" y="1113"/>
                </a:lnTo>
                <a:lnTo>
                  <a:pt x="801" y="1113"/>
                </a:lnTo>
                <a:lnTo>
                  <a:pt x="805" y="1114"/>
                </a:lnTo>
                <a:lnTo>
                  <a:pt x="812" y="1117"/>
                </a:lnTo>
                <a:lnTo>
                  <a:pt x="817" y="1118"/>
                </a:lnTo>
                <a:lnTo>
                  <a:pt x="822" y="1117"/>
                </a:lnTo>
                <a:lnTo>
                  <a:pt x="828" y="1115"/>
                </a:lnTo>
                <a:lnTo>
                  <a:pt x="833" y="1113"/>
                </a:lnTo>
                <a:lnTo>
                  <a:pt x="833" y="1113"/>
                </a:lnTo>
                <a:lnTo>
                  <a:pt x="841" y="1107"/>
                </a:lnTo>
                <a:lnTo>
                  <a:pt x="847" y="1101"/>
                </a:lnTo>
                <a:lnTo>
                  <a:pt x="851" y="1095"/>
                </a:lnTo>
                <a:lnTo>
                  <a:pt x="851" y="1095"/>
                </a:lnTo>
                <a:lnTo>
                  <a:pt x="910" y="1094"/>
                </a:lnTo>
                <a:lnTo>
                  <a:pt x="951" y="1092"/>
                </a:lnTo>
                <a:lnTo>
                  <a:pt x="964" y="1094"/>
                </a:lnTo>
                <a:lnTo>
                  <a:pt x="968" y="1094"/>
                </a:lnTo>
                <a:lnTo>
                  <a:pt x="969" y="1095"/>
                </a:lnTo>
                <a:lnTo>
                  <a:pt x="969" y="1095"/>
                </a:lnTo>
                <a:close/>
                <a:moveTo>
                  <a:pt x="279" y="939"/>
                </a:moveTo>
                <a:lnTo>
                  <a:pt x="279" y="939"/>
                </a:lnTo>
                <a:lnTo>
                  <a:pt x="285" y="953"/>
                </a:lnTo>
                <a:lnTo>
                  <a:pt x="290" y="967"/>
                </a:lnTo>
                <a:lnTo>
                  <a:pt x="294" y="984"/>
                </a:lnTo>
                <a:lnTo>
                  <a:pt x="294" y="984"/>
                </a:lnTo>
                <a:lnTo>
                  <a:pt x="297" y="1003"/>
                </a:lnTo>
                <a:lnTo>
                  <a:pt x="299" y="1025"/>
                </a:lnTo>
                <a:lnTo>
                  <a:pt x="301" y="1051"/>
                </a:lnTo>
                <a:lnTo>
                  <a:pt x="208" y="1045"/>
                </a:lnTo>
                <a:lnTo>
                  <a:pt x="208" y="1045"/>
                </a:lnTo>
                <a:lnTo>
                  <a:pt x="224" y="1030"/>
                </a:lnTo>
                <a:lnTo>
                  <a:pt x="238" y="1015"/>
                </a:lnTo>
                <a:lnTo>
                  <a:pt x="250" y="1002"/>
                </a:lnTo>
                <a:lnTo>
                  <a:pt x="250" y="1002"/>
                </a:lnTo>
                <a:lnTo>
                  <a:pt x="256" y="995"/>
                </a:lnTo>
                <a:lnTo>
                  <a:pt x="261" y="985"/>
                </a:lnTo>
                <a:lnTo>
                  <a:pt x="271" y="963"/>
                </a:lnTo>
                <a:lnTo>
                  <a:pt x="279" y="939"/>
                </a:lnTo>
                <a:lnTo>
                  <a:pt x="279" y="939"/>
                </a:lnTo>
                <a:close/>
                <a:moveTo>
                  <a:pt x="127" y="872"/>
                </a:moveTo>
                <a:lnTo>
                  <a:pt x="127" y="915"/>
                </a:lnTo>
                <a:lnTo>
                  <a:pt x="127" y="915"/>
                </a:lnTo>
                <a:lnTo>
                  <a:pt x="113" y="926"/>
                </a:lnTo>
                <a:lnTo>
                  <a:pt x="103" y="936"/>
                </a:lnTo>
                <a:lnTo>
                  <a:pt x="98" y="942"/>
                </a:lnTo>
                <a:lnTo>
                  <a:pt x="96" y="947"/>
                </a:lnTo>
                <a:lnTo>
                  <a:pt x="96" y="947"/>
                </a:lnTo>
                <a:lnTo>
                  <a:pt x="94" y="955"/>
                </a:lnTo>
                <a:lnTo>
                  <a:pt x="94" y="961"/>
                </a:lnTo>
                <a:lnTo>
                  <a:pt x="95" y="965"/>
                </a:lnTo>
                <a:lnTo>
                  <a:pt x="95" y="965"/>
                </a:lnTo>
                <a:lnTo>
                  <a:pt x="96" y="965"/>
                </a:lnTo>
                <a:lnTo>
                  <a:pt x="96" y="965"/>
                </a:lnTo>
                <a:lnTo>
                  <a:pt x="101" y="966"/>
                </a:lnTo>
                <a:lnTo>
                  <a:pt x="107" y="967"/>
                </a:lnTo>
                <a:lnTo>
                  <a:pt x="114" y="971"/>
                </a:lnTo>
                <a:lnTo>
                  <a:pt x="114" y="1039"/>
                </a:lnTo>
                <a:lnTo>
                  <a:pt x="114" y="1039"/>
                </a:lnTo>
                <a:lnTo>
                  <a:pt x="114" y="1041"/>
                </a:lnTo>
                <a:lnTo>
                  <a:pt x="113" y="1047"/>
                </a:lnTo>
                <a:lnTo>
                  <a:pt x="112" y="1056"/>
                </a:lnTo>
                <a:lnTo>
                  <a:pt x="113" y="1062"/>
                </a:lnTo>
                <a:lnTo>
                  <a:pt x="114" y="1069"/>
                </a:lnTo>
                <a:lnTo>
                  <a:pt x="114" y="1069"/>
                </a:lnTo>
                <a:lnTo>
                  <a:pt x="118" y="1077"/>
                </a:lnTo>
                <a:lnTo>
                  <a:pt x="123" y="1082"/>
                </a:lnTo>
                <a:lnTo>
                  <a:pt x="129" y="1085"/>
                </a:lnTo>
                <a:lnTo>
                  <a:pt x="135" y="1088"/>
                </a:lnTo>
                <a:lnTo>
                  <a:pt x="141" y="1089"/>
                </a:lnTo>
                <a:lnTo>
                  <a:pt x="148" y="1089"/>
                </a:lnTo>
                <a:lnTo>
                  <a:pt x="157" y="1089"/>
                </a:lnTo>
                <a:lnTo>
                  <a:pt x="157" y="1089"/>
                </a:lnTo>
                <a:lnTo>
                  <a:pt x="162" y="1088"/>
                </a:lnTo>
                <a:lnTo>
                  <a:pt x="166" y="1085"/>
                </a:lnTo>
                <a:lnTo>
                  <a:pt x="172" y="1079"/>
                </a:lnTo>
                <a:lnTo>
                  <a:pt x="176" y="1073"/>
                </a:lnTo>
                <a:lnTo>
                  <a:pt x="177" y="1069"/>
                </a:lnTo>
                <a:lnTo>
                  <a:pt x="294" y="1069"/>
                </a:lnTo>
                <a:lnTo>
                  <a:pt x="294" y="1069"/>
                </a:lnTo>
                <a:lnTo>
                  <a:pt x="293" y="1078"/>
                </a:lnTo>
                <a:lnTo>
                  <a:pt x="288" y="1098"/>
                </a:lnTo>
                <a:lnTo>
                  <a:pt x="279" y="1127"/>
                </a:lnTo>
                <a:lnTo>
                  <a:pt x="273" y="1144"/>
                </a:lnTo>
                <a:lnTo>
                  <a:pt x="265" y="1161"/>
                </a:lnTo>
                <a:lnTo>
                  <a:pt x="256" y="1178"/>
                </a:lnTo>
                <a:lnTo>
                  <a:pt x="245" y="1195"/>
                </a:lnTo>
                <a:lnTo>
                  <a:pt x="233" y="1209"/>
                </a:lnTo>
                <a:lnTo>
                  <a:pt x="220" y="1224"/>
                </a:lnTo>
                <a:lnTo>
                  <a:pt x="212" y="1229"/>
                </a:lnTo>
                <a:lnTo>
                  <a:pt x="205" y="1235"/>
                </a:lnTo>
                <a:lnTo>
                  <a:pt x="196" y="1239"/>
                </a:lnTo>
                <a:lnTo>
                  <a:pt x="186" y="1243"/>
                </a:lnTo>
                <a:lnTo>
                  <a:pt x="177" y="1245"/>
                </a:lnTo>
                <a:lnTo>
                  <a:pt x="167" y="1248"/>
                </a:lnTo>
                <a:lnTo>
                  <a:pt x="156" y="1249"/>
                </a:lnTo>
                <a:lnTo>
                  <a:pt x="145" y="1249"/>
                </a:lnTo>
                <a:lnTo>
                  <a:pt x="145" y="1249"/>
                </a:lnTo>
                <a:lnTo>
                  <a:pt x="135" y="1248"/>
                </a:lnTo>
                <a:lnTo>
                  <a:pt x="125" y="1247"/>
                </a:lnTo>
                <a:lnTo>
                  <a:pt x="115" y="1244"/>
                </a:lnTo>
                <a:lnTo>
                  <a:pt x="106" y="1241"/>
                </a:lnTo>
                <a:lnTo>
                  <a:pt x="97" y="1237"/>
                </a:lnTo>
                <a:lnTo>
                  <a:pt x="90" y="1233"/>
                </a:lnTo>
                <a:lnTo>
                  <a:pt x="83" y="1229"/>
                </a:lnTo>
                <a:lnTo>
                  <a:pt x="76" y="1224"/>
                </a:lnTo>
                <a:lnTo>
                  <a:pt x="63" y="1212"/>
                </a:lnTo>
                <a:lnTo>
                  <a:pt x="54" y="1198"/>
                </a:lnTo>
                <a:lnTo>
                  <a:pt x="45" y="1184"/>
                </a:lnTo>
                <a:lnTo>
                  <a:pt x="39" y="1170"/>
                </a:lnTo>
                <a:lnTo>
                  <a:pt x="35" y="1154"/>
                </a:lnTo>
                <a:lnTo>
                  <a:pt x="30" y="1139"/>
                </a:lnTo>
                <a:lnTo>
                  <a:pt x="27" y="1124"/>
                </a:lnTo>
                <a:lnTo>
                  <a:pt x="25" y="1110"/>
                </a:lnTo>
                <a:lnTo>
                  <a:pt x="22" y="1086"/>
                </a:lnTo>
                <a:lnTo>
                  <a:pt x="21" y="1069"/>
                </a:lnTo>
                <a:lnTo>
                  <a:pt x="21" y="1069"/>
                </a:lnTo>
                <a:lnTo>
                  <a:pt x="22" y="1056"/>
                </a:lnTo>
                <a:lnTo>
                  <a:pt x="25" y="1039"/>
                </a:lnTo>
                <a:lnTo>
                  <a:pt x="30" y="1020"/>
                </a:lnTo>
                <a:lnTo>
                  <a:pt x="36" y="1000"/>
                </a:lnTo>
                <a:lnTo>
                  <a:pt x="43" y="979"/>
                </a:lnTo>
                <a:lnTo>
                  <a:pt x="53" y="960"/>
                </a:lnTo>
                <a:lnTo>
                  <a:pt x="61" y="943"/>
                </a:lnTo>
                <a:lnTo>
                  <a:pt x="72" y="927"/>
                </a:lnTo>
                <a:lnTo>
                  <a:pt x="72" y="927"/>
                </a:lnTo>
                <a:lnTo>
                  <a:pt x="82" y="915"/>
                </a:lnTo>
                <a:lnTo>
                  <a:pt x="91" y="904"/>
                </a:lnTo>
                <a:lnTo>
                  <a:pt x="109" y="887"/>
                </a:lnTo>
                <a:lnTo>
                  <a:pt x="123" y="875"/>
                </a:lnTo>
                <a:lnTo>
                  <a:pt x="127" y="872"/>
                </a:lnTo>
                <a:lnTo>
                  <a:pt x="127" y="872"/>
                </a:lnTo>
                <a:close/>
                <a:moveTo>
                  <a:pt x="258" y="891"/>
                </a:moveTo>
                <a:lnTo>
                  <a:pt x="270" y="915"/>
                </a:lnTo>
                <a:lnTo>
                  <a:pt x="270" y="915"/>
                </a:lnTo>
                <a:lnTo>
                  <a:pt x="258" y="944"/>
                </a:lnTo>
                <a:lnTo>
                  <a:pt x="248" y="969"/>
                </a:lnTo>
                <a:lnTo>
                  <a:pt x="238" y="990"/>
                </a:lnTo>
                <a:lnTo>
                  <a:pt x="238" y="990"/>
                </a:lnTo>
                <a:lnTo>
                  <a:pt x="233" y="997"/>
                </a:lnTo>
                <a:lnTo>
                  <a:pt x="229" y="1004"/>
                </a:lnTo>
                <a:lnTo>
                  <a:pt x="217" y="1015"/>
                </a:lnTo>
                <a:lnTo>
                  <a:pt x="206" y="1024"/>
                </a:lnTo>
                <a:lnTo>
                  <a:pt x="201" y="1026"/>
                </a:lnTo>
                <a:lnTo>
                  <a:pt x="195" y="996"/>
                </a:lnTo>
                <a:lnTo>
                  <a:pt x="195" y="996"/>
                </a:lnTo>
                <a:lnTo>
                  <a:pt x="200" y="989"/>
                </a:lnTo>
                <a:lnTo>
                  <a:pt x="214" y="971"/>
                </a:lnTo>
                <a:lnTo>
                  <a:pt x="214" y="971"/>
                </a:lnTo>
                <a:lnTo>
                  <a:pt x="219" y="963"/>
                </a:lnTo>
                <a:lnTo>
                  <a:pt x="226" y="953"/>
                </a:lnTo>
                <a:lnTo>
                  <a:pt x="239" y="925"/>
                </a:lnTo>
                <a:lnTo>
                  <a:pt x="258" y="891"/>
                </a:lnTo>
                <a:lnTo>
                  <a:pt x="258" y="891"/>
                </a:lnTo>
                <a:close/>
                <a:moveTo>
                  <a:pt x="963" y="996"/>
                </a:moveTo>
                <a:lnTo>
                  <a:pt x="963" y="996"/>
                </a:lnTo>
                <a:lnTo>
                  <a:pt x="965" y="1009"/>
                </a:lnTo>
                <a:lnTo>
                  <a:pt x="968" y="1022"/>
                </a:lnTo>
                <a:lnTo>
                  <a:pt x="969" y="1039"/>
                </a:lnTo>
                <a:lnTo>
                  <a:pt x="969" y="1076"/>
                </a:lnTo>
                <a:lnTo>
                  <a:pt x="864" y="1076"/>
                </a:lnTo>
                <a:lnTo>
                  <a:pt x="864" y="1076"/>
                </a:lnTo>
                <a:lnTo>
                  <a:pt x="866" y="1067"/>
                </a:lnTo>
                <a:lnTo>
                  <a:pt x="869" y="1059"/>
                </a:lnTo>
                <a:lnTo>
                  <a:pt x="870" y="1051"/>
                </a:lnTo>
                <a:lnTo>
                  <a:pt x="870" y="1051"/>
                </a:lnTo>
                <a:lnTo>
                  <a:pt x="869" y="1043"/>
                </a:lnTo>
                <a:lnTo>
                  <a:pt x="866" y="1032"/>
                </a:lnTo>
                <a:lnTo>
                  <a:pt x="864" y="1020"/>
                </a:lnTo>
                <a:lnTo>
                  <a:pt x="963" y="99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4" name="Freeform 23">
            <a:extLst>
              <a:ext uri="{FF2B5EF4-FFF2-40B4-BE49-F238E27FC236}">
                <a16:creationId xmlns:a16="http://schemas.microsoft.com/office/drawing/2014/main" id="{7FC0C8BA-B503-40DA-8800-DD95A2AACD0E}"/>
              </a:ext>
            </a:extLst>
          </p:cNvPr>
          <p:cNvSpPr>
            <a:spLocks noEditPoints="1"/>
          </p:cNvSpPr>
          <p:nvPr/>
        </p:nvSpPr>
        <p:spPr bwMode="auto">
          <a:xfrm>
            <a:off x="7901498" y="2856135"/>
            <a:ext cx="1521344" cy="1567585"/>
          </a:xfrm>
          <a:custGeom>
            <a:avLst/>
            <a:gdLst>
              <a:gd name="T0" fmla="*/ 968 w 1316"/>
              <a:gd name="T1" fmla="*/ 634 h 1356"/>
              <a:gd name="T2" fmla="*/ 949 w 1316"/>
              <a:gd name="T3" fmla="*/ 509 h 1356"/>
              <a:gd name="T4" fmla="*/ 1050 w 1316"/>
              <a:gd name="T5" fmla="*/ 417 h 1356"/>
              <a:gd name="T6" fmla="*/ 1031 w 1316"/>
              <a:gd name="T7" fmla="*/ 306 h 1356"/>
              <a:gd name="T8" fmla="*/ 983 w 1316"/>
              <a:gd name="T9" fmla="*/ 268 h 1356"/>
              <a:gd name="T10" fmla="*/ 877 w 1316"/>
              <a:gd name="T11" fmla="*/ 146 h 1356"/>
              <a:gd name="T12" fmla="*/ 719 w 1316"/>
              <a:gd name="T13" fmla="*/ 124 h 1356"/>
              <a:gd name="T14" fmla="*/ 710 w 1316"/>
              <a:gd name="T15" fmla="*/ 88 h 1356"/>
              <a:gd name="T16" fmla="*/ 660 w 1316"/>
              <a:gd name="T17" fmla="*/ 3 h 1356"/>
              <a:gd name="T18" fmla="*/ 513 w 1316"/>
              <a:gd name="T19" fmla="*/ 81 h 1356"/>
              <a:gd name="T20" fmla="*/ 525 w 1316"/>
              <a:gd name="T21" fmla="*/ 138 h 1356"/>
              <a:gd name="T22" fmla="*/ 550 w 1316"/>
              <a:gd name="T23" fmla="*/ 206 h 1356"/>
              <a:gd name="T24" fmla="*/ 629 w 1316"/>
              <a:gd name="T25" fmla="*/ 220 h 1356"/>
              <a:gd name="T26" fmla="*/ 513 w 1316"/>
              <a:gd name="T27" fmla="*/ 514 h 1356"/>
              <a:gd name="T28" fmla="*/ 457 w 1316"/>
              <a:gd name="T29" fmla="*/ 499 h 1356"/>
              <a:gd name="T30" fmla="*/ 448 w 1316"/>
              <a:gd name="T31" fmla="*/ 543 h 1356"/>
              <a:gd name="T32" fmla="*/ 428 w 1316"/>
              <a:gd name="T33" fmla="*/ 596 h 1356"/>
              <a:gd name="T34" fmla="*/ 367 w 1316"/>
              <a:gd name="T35" fmla="*/ 742 h 1356"/>
              <a:gd name="T36" fmla="*/ 154 w 1316"/>
              <a:gd name="T37" fmla="*/ 629 h 1356"/>
              <a:gd name="T38" fmla="*/ 173 w 1316"/>
              <a:gd name="T39" fmla="*/ 889 h 1356"/>
              <a:gd name="T40" fmla="*/ 0 w 1316"/>
              <a:gd name="T41" fmla="*/ 1144 h 1356"/>
              <a:gd name="T42" fmla="*/ 180 w 1316"/>
              <a:gd name="T43" fmla="*/ 1353 h 1356"/>
              <a:gd name="T44" fmla="*/ 457 w 1316"/>
              <a:gd name="T45" fmla="*/ 1212 h 1356"/>
              <a:gd name="T46" fmla="*/ 486 w 1316"/>
              <a:gd name="T47" fmla="*/ 1119 h 1356"/>
              <a:gd name="T48" fmla="*/ 371 w 1316"/>
              <a:gd name="T49" fmla="*/ 909 h 1356"/>
              <a:gd name="T50" fmla="*/ 641 w 1316"/>
              <a:gd name="T51" fmla="*/ 1141 h 1356"/>
              <a:gd name="T52" fmla="*/ 596 w 1316"/>
              <a:gd name="T53" fmla="*/ 1201 h 1356"/>
              <a:gd name="T54" fmla="*/ 802 w 1316"/>
              <a:gd name="T55" fmla="*/ 1239 h 1356"/>
              <a:gd name="T56" fmla="*/ 941 w 1316"/>
              <a:gd name="T57" fmla="*/ 1314 h 1356"/>
              <a:gd name="T58" fmla="*/ 1219 w 1316"/>
              <a:gd name="T59" fmla="*/ 1237 h 1356"/>
              <a:gd name="T60" fmla="*/ 1307 w 1316"/>
              <a:gd name="T61" fmla="*/ 1102 h 1356"/>
              <a:gd name="T62" fmla="*/ 1258 w 1316"/>
              <a:gd name="T63" fmla="*/ 934 h 1356"/>
              <a:gd name="T64" fmla="*/ 1042 w 1316"/>
              <a:gd name="T65" fmla="*/ 828 h 1356"/>
              <a:gd name="T66" fmla="*/ 862 w 1316"/>
              <a:gd name="T67" fmla="*/ 839 h 1356"/>
              <a:gd name="T68" fmla="*/ 930 w 1316"/>
              <a:gd name="T69" fmla="*/ 673 h 1356"/>
              <a:gd name="T70" fmla="*/ 496 w 1316"/>
              <a:gd name="T71" fmla="*/ 629 h 1356"/>
              <a:gd name="T72" fmla="*/ 571 w 1316"/>
              <a:gd name="T73" fmla="*/ 632 h 1356"/>
              <a:gd name="T74" fmla="*/ 554 w 1316"/>
              <a:gd name="T75" fmla="*/ 682 h 1356"/>
              <a:gd name="T76" fmla="*/ 641 w 1316"/>
              <a:gd name="T77" fmla="*/ 842 h 1356"/>
              <a:gd name="T78" fmla="*/ 663 w 1316"/>
              <a:gd name="T79" fmla="*/ 999 h 1356"/>
              <a:gd name="T80" fmla="*/ 415 w 1316"/>
              <a:gd name="T81" fmla="*/ 792 h 1356"/>
              <a:gd name="T82" fmla="*/ 452 w 1316"/>
              <a:gd name="T83" fmla="*/ 639 h 1356"/>
              <a:gd name="T84" fmla="*/ 342 w 1316"/>
              <a:gd name="T85" fmla="*/ 875 h 1356"/>
              <a:gd name="T86" fmla="*/ 240 w 1316"/>
              <a:gd name="T87" fmla="*/ 846 h 1356"/>
              <a:gd name="T88" fmla="*/ 662 w 1316"/>
              <a:gd name="T89" fmla="*/ 1019 h 1356"/>
              <a:gd name="T90" fmla="*/ 399 w 1316"/>
              <a:gd name="T91" fmla="*/ 817 h 1356"/>
              <a:gd name="T92" fmla="*/ 317 w 1316"/>
              <a:gd name="T93" fmla="*/ 1308 h 1356"/>
              <a:gd name="T94" fmla="*/ 100 w 1316"/>
              <a:gd name="T95" fmla="*/ 1274 h 1356"/>
              <a:gd name="T96" fmla="*/ 50 w 1316"/>
              <a:gd name="T97" fmla="*/ 1049 h 1356"/>
              <a:gd name="T98" fmla="*/ 214 w 1316"/>
              <a:gd name="T99" fmla="*/ 1085 h 1356"/>
              <a:gd name="T100" fmla="*/ 238 w 1316"/>
              <a:gd name="T101" fmla="*/ 1155 h 1356"/>
              <a:gd name="T102" fmla="*/ 348 w 1316"/>
              <a:gd name="T103" fmla="*/ 983 h 1356"/>
              <a:gd name="T104" fmla="*/ 284 w 1316"/>
              <a:gd name="T105" fmla="*/ 977 h 1356"/>
              <a:gd name="T106" fmla="*/ 274 w 1316"/>
              <a:gd name="T107" fmla="*/ 977 h 1356"/>
              <a:gd name="T108" fmla="*/ 1050 w 1316"/>
              <a:gd name="T109" fmla="*/ 1141 h 1356"/>
              <a:gd name="T110" fmla="*/ 1217 w 1316"/>
              <a:gd name="T111" fmla="*/ 1173 h 1356"/>
              <a:gd name="T112" fmla="*/ 981 w 1316"/>
              <a:gd name="T113" fmla="*/ 1286 h 1356"/>
              <a:gd name="T114" fmla="*/ 1112 w 1316"/>
              <a:gd name="T115" fmla="*/ 893 h 1356"/>
              <a:gd name="T116" fmla="*/ 1022 w 1316"/>
              <a:gd name="T117" fmla="*/ 1049 h 1356"/>
              <a:gd name="T118" fmla="*/ 1236 w 1316"/>
              <a:gd name="T119" fmla="*/ 1042 h 1356"/>
              <a:gd name="T120" fmla="*/ 1128 w 1316"/>
              <a:gd name="T121" fmla="*/ 1075 h 1356"/>
              <a:gd name="T122" fmla="*/ 988 w 1316"/>
              <a:gd name="T123" fmla="*/ 1043 h 1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16" h="1356">
                <a:moveTo>
                  <a:pt x="944" y="644"/>
                </a:moveTo>
                <a:lnTo>
                  <a:pt x="944" y="644"/>
                </a:lnTo>
                <a:lnTo>
                  <a:pt x="946" y="657"/>
                </a:lnTo>
                <a:lnTo>
                  <a:pt x="946" y="689"/>
                </a:lnTo>
                <a:lnTo>
                  <a:pt x="946" y="722"/>
                </a:lnTo>
                <a:lnTo>
                  <a:pt x="944" y="745"/>
                </a:lnTo>
                <a:lnTo>
                  <a:pt x="944" y="745"/>
                </a:lnTo>
                <a:lnTo>
                  <a:pt x="941" y="761"/>
                </a:lnTo>
                <a:lnTo>
                  <a:pt x="940" y="764"/>
                </a:lnTo>
                <a:lnTo>
                  <a:pt x="940" y="764"/>
                </a:lnTo>
                <a:lnTo>
                  <a:pt x="947" y="763"/>
                </a:lnTo>
                <a:lnTo>
                  <a:pt x="952" y="761"/>
                </a:lnTo>
                <a:lnTo>
                  <a:pt x="954" y="760"/>
                </a:lnTo>
                <a:lnTo>
                  <a:pt x="954" y="760"/>
                </a:lnTo>
                <a:lnTo>
                  <a:pt x="959" y="687"/>
                </a:lnTo>
                <a:lnTo>
                  <a:pt x="959" y="687"/>
                </a:lnTo>
                <a:lnTo>
                  <a:pt x="964" y="656"/>
                </a:lnTo>
                <a:lnTo>
                  <a:pt x="968" y="634"/>
                </a:lnTo>
                <a:lnTo>
                  <a:pt x="968" y="634"/>
                </a:lnTo>
                <a:lnTo>
                  <a:pt x="971" y="678"/>
                </a:lnTo>
                <a:lnTo>
                  <a:pt x="973" y="709"/>
                </a:lnTo>
                <a:lnTo>
                  <a:pt x="973" y="726"/>
                </a:lnTo>
                <a:lnTo>
                  <a:pt x="973" y="726"/>
                </a:lnTo>
                <a:lnTo>
                  <a:pt x="973" y="731"/>
                </a:lnTo>
                <a:lnTo>
                  <a:pt x="973" y="737"/>
                </a:lnTo>
                <a:lnTo>
                  <a:pt x="973" y="745"/>
                </a:lnTo>
                <a:lnTo>
                  <a:pt x="988" y="731"/>
                </a:lnTo>
                <a:lnTo>
                  <a:pt x="988" y="731"/>
                </a:lnTo>
                <a:lnTo>
                  <a:pt x="989" y="717"/>
                </a:lnTo>
                <a:lnTo>
                  <a:pt x="989" y="704"/>
                </a:lnTo>
                <a:lnTo>
                  <a:pt x="988" y="692"/>
                </a:lnTo>
                <a:lnTo>
                  <a:pt x="988" y="692"/>
                </a:lnTo>
                <a:lnTo>
                  <a:pt x="984" y="645"/>
                </a:lnTo>
                <a:lnTo>
                  <a:pt x="983" y="610"/>
                </a:lnTo>
                <a:lnTo>
                  <a:pt x="988" y="605"/>
                </a:lnTo>
                <a:lnTo>
                  <a:pt x="949" y="509"/>
                </a:lnTo>
                <a:lnTo>
                  <a:pt x="949" y="509"/>
                </a:lnTo>
                <a:lnTo>
                  <a:pt x="959" y="510"/>
                </a:lnTo>
                <a:lnTo>
                  <a:pt x="970" y="510"/>
                </a:lnTo>
                <a:lnTo>
                  <a:pt x="982" y="509"/>
                </a:lnTo>
                <a:lnTo>
                  <a:pt x="995" y="508"/>
                </a:lnTo>
                <a:lnTo>
                  <a:pt x="1008" y="503"/>
                </a:lnTo>
                <a:lnTo>
                  <a:pt x="1015" y="499"/>
                </a:lnTo>
                <a:lnTo>
                  <a:pt x="1022" y="496"/>
                </a:lnTo>
                <a:lnTo>
                  <a:pt x="1026" y="491"/>
                </a:lnTo>
                <a:lnTo>
                  <a:pt x="1031" y="485"/>
                </a:lnTo>
                <a:lnTo>
                  <a:pt x="1031" y="485"/>
                </a:lnTo>
                <a:lnTo>
                  <a:pt x="1038" y="473"/>
                </a:lnTo>
                <a:lnTo>
                  <a:pt x="1044" y="459"/>
                </a:lnTo>
                <a:lnTo>
                  <a:pt x="1047" y="449"/>
                </a:lnTo>
                <a:lnTo>
                  <a:pt x="1049" y="438"/>
                </a:lnTo>
                <a:lnTo>
                  <a:pt x="1050" y="423"/>
                </a:lnTo>
                <a:lnTo>
                  <a:pt x="1050" y="417"/>
                </a:lnTo>
                <a:lnTo>
                  <a:pt x="1050" y="417"/>
                </a:lnTo>
                <a:lnTo>
                  <a:pt x="1052" y="416"/>
                </a:lnTo>
                <a:lnTo>
                  <a:pt x="1055" y="412"/>
                </a:lnTo>
                <a:lnTo>
                  <a:pt x="1059" y="406"/>
                </a:lnTo>
                <a:lnTo>
                  <a:pt x="1060" y="403"/>
                </a:lnTo>
                <a:lnTo>
                  <a:pt x="1060" y="398"/>
                </a:lnTo>
                <a:lnTo>
                  <a:pt x="1060" y="398"/>
                </a:lnTo>
                <a:lnTo>
                  <a:pt x="1060" y="387"/>
                </a:lnTo>
                <a:lnTo>
                  <a:pt x="1058" y="376"/>
                </a:lnTo>
                <a:lnTo>
                  <a:pt x="1056" y="365"/>
                </a:lnTo>
                <a:lnTo>
                  <a:pt x="1055" y="355"/>
                </a:lnTo>
                <a:lnTo>
                  <a:pt x="1055" y="355"/>
                </a:lnTo>
                <a:lnTo>
                  <a:pt x="1055" y="332"/>
                </a:lnTo>
                <a:lnTo>
                  <a:pt x="1054" y="322"/>
                </a:lnTo>
                <a:lnTo>
                  <a:pt x="1053" y="318"/>
                </a:lnTo>
                <a:lnTo>
                  <a:pt x="1050" y="316"/>
                </a:lnTo>
                <a:lnTo>
                  <a:pt x="1050" y="316"/>
                </a:lnTo>
                <a:lnTo>
                  <a:pt x="1042" y="311"/>
                </a:lnTo>
                <a:lnTo>
                  <a:pt x="1031" y="306"/>
                </a:lnTo>
                <a:lnTo>
                  <a:pt x="1017" y="302"/>
                </a:lnTo>
                <a:lnTo>
                  <a:pt x="1017" y="302"/>
                </a:lnTo>
                <a:lnTo>
                  <a:pt x="1024" y="298"/>
                </a:lnTo>
                <a:lnTo>
                  <a:pt x="1029" y="296"/>
                </a:lnTo>
                <a:lnTo>
                  <a:pt x="1031" y="293"/>
                </a:lnTo>
                <a:lnTo>
                  <a:pt x="1031" y="292"/>
                </a:lnTo>
                <a:lnTo>
                  <a:pt x="1031" y="292"/>
                </a:lnTo>
                <a:lnTo>
                  <a:pt x="1031" y="291"/>
                </a:lnTo>
                <a:lnTo>
                  <a:pt x="1034" y="290"/>
                </a:lnTo>
                <a:lnTo>
                  <a:pt x="1036" y="287"/>
                </a:lnTo>
                <a:lnTo>
                  <a:pt x="1036" y="287"/>
                </a:lnTo>
                <a:lnTo>
                  <a:pt x="1034" y="286"/>
                </a:lnTo>
                <a:lnTo>
                  <a:pt x="1022" y="282"/>
                </a:lnTo>
                <a:lnTo>
                  <a:pt x="1022" y="282"/>
                </a:lnTo>
                <a:lnTo>
                  <a:pt x="1006" y="277"/>
                </a:lnTo>
                <a:lnTo>
                  <a:pt x="995" y="274"/>
                </a:lnTo>
                <a:lnTo>
                  <a:pt x="989" y="270"/>
                </a:lnTo>
                <a:lnTo>
                  <a:pt x="983" y="268"/>
                </a:lnTo>
                <a:lnTo>
                  <a:pt x="983" y="268"/>
                </a:lnTo>
                <a:lnTo>
                  <a:pt x="978" y="265"/>
                </a:lnTo>
                <a:lnTo>
                  <a:pt x="972" y="261"/>
                </a:lnTo>
                <a:lnTo>
                  <a:pt x="954" y="245"/>
                </a:lnTo>
                <a:lnTo>
                  <a:pt x="920" y="210"/>
                </a:lnTo>
                <a:lnTo>
                  <a:pt x="920" y="210"/>
                </a:lnTo>
                <a:lnTo>
                  <a:pt x="908" y="199"/>
                </a:lnTo>
                <a:lnTo>
                  <a:pt x="895" y="189"/>
                </a:lnTo>
                <a:lnTo>
                  <a:pt x="882" y="181"/>
                </a:lnTo>
                <a:lnTo>
                  <a:pt x="882" y="181"/>
                </a:lnTo>
                <a:lnTo>
                  <a:pt x="884" y="177"/>
                </a:lnTo>
                <a:lnTo>
                  <a:pt x="890" y="170"/>
                </a:lnTo>
                <a:lnTo>
                  <a:pt x="891" y="165"/>
                </a:lnTo>
                <a:lnTo>
                  <a:pt x="893" y="161"/>
                </a:lnTo>
                <a:lnTo>
                  <a:pt x="890" y="156"/>
                </a:lnTo>
                <a:lnTo>
                  <a:pt x="887" y="152"/>
                </a:lnTo>
                <a:lnTo>
                  <a:pt x="887" y="152"/>
                </a:lnTo>
                <a:lnTo>
                  <a:pt x="877" y="146"/>
                </a:lnTo>
                <a:lnTo>
                  <a:pt x="870" y="142"/>
                </a:lnTo>
                <a:lnTo>
                  <a:pt x="861" y="141"/>
                </a:lnTo>
                <a:lnTo>
                  <a:pt x="853" y="142"/>
                </a:lnTo>
                <a:lnTo>
                  <a:pt x="853" y="142"/>
                </a:lnTo>
                <a:lnTo>
                  <a:pt x="824" y="145"/>
                </a:lnTo>
                <a:lnTo>
                  <a:pt x="809" y="146"/>
                </a:lnTo>
                <a:lnTo>
                  <a:pt x="800" y="147"/>
                </a:lnTo>
                <a:lnTo>
                  <a:pt x="800" y="147"/>
                </a:lnTo>
                <a:lnTo>
                  <a:pt x="795" y="147"/>
                </a:lnTo>
                <a:lnTo>
                  <a:pt x="788" y="147"/>
                </a:lnTo>
                <a:lnTo>
                  <a:pt x="770" y="146"/>
                </a:lnTo>
                <a:lnTo>
                  <a:pt x="747" y="142"/>
                </a:lnTo>
                <a:lnTo>
                  <a:pt x="747" y="142"/>
                </a:lnTo>
                <a:lnTo>
                  <a:pt x="742" y="138"/>
                </a:lnTo>
                <a:lnTo>
                  <a:pt x="736" y="133"/>
                </a:lnTo>
                <a:lnTo>
                  <a:pt x="727" y="128"/>
                </a:lnTo>
                <a:lnTo>
                  <a:pt x="727" y="128"/>
                </a:lnTo>
                <a:lnTo>
                  <a:pt x="719" y="124"/>
                </a:lnTo>
                <a:lnTo>
                  <a:pt x="713" y="123"/>
                </a:lnTo>
                <a:lnTo>
                  <a:pt x="709" y="123"/>
                </a:lnTo>
                <a:lnTo>
                  <a:pt x="708" y="123"/>
                </a:lnTo>
                <a:lnTo>
                  <a:pt x="708" y="123"/>
                </a:lnTo>
                <a:lnTo>
                  <a:pt x="706" y="123"/>
                </a:lnTo>
                <a:lnTo>
                  <a:pt x="703" y="123"/>
                </a:lnTo>
                <a:lnTo>
                  <a:pt x="703" y="123"/>
                </a:lnTo>
                <a:lnTo>
                  <a:pt x="701" y="115"/>
                </a:lnTo>
                <a:lnTo>
                  <a:pt x="698" y="109"/>
                </a:lnTo>
                <a:lnTo>
                  <a:pt x="698" y="104"/>
                </a:lnTo>
                <a:lnTo>
                  <a:pt x="698" y="104"/>
                </a:lnTo>
                <a:lnTo>
                  <a:pt x="698" y="100"/>
                </a:lnTo>
                <a:lnTo>
                  <a:pt x="696" y="95"/>
                </a:lnTo>
                <a:lnTo>
                  <a:pt x="694" y="89"/>
                </a:lnTo>
                <a:lnTo>
                  <a:pt x="694" y="89"/>
                </a:lnTo>
                <a:lnTo>
                  <a:pt x="697" y="89"/>
                </a:lnTo>
                <a:lnTo>
                  <a:pt x="703" y="89"/>
                </a:lnTo>
                <a:lnTo>
                  <a:pt x="710" y="88"/>
                </a:lnTo>
                <a:lnTo>
                  <a:pt x="712" y="87"/>
                </a:lnTo>
                <a:lnTo>
                  <a:pt x="713" y="85"/>
                </a:lnTo>
                <a:lnTo>
                  <a:pt x="713" y="85"/>
                </a:lnTo>
                <a:lnTo>
                  <a:pt x="712" y="81"/>
                </a:lnTo>
                <a:lnTo>
                  <a:pt x="710" y="79"/>
                </a:lnTo>
                <a:lnTo>
                  <a:pt x="706" y="73"/>
                </a:lnTo>
                <a:lnTo>
                  <a:pt x="698" y="65"/>
                </a:lnTo>
                <a:lnTo>
                  <a:pt x="698" y="65"/>
                </a:lnTo>
                <a:lnTo>
                  <a:pt x="695" y="41"/>
                </a:lnTo>
                <a:lnTo>
                  <a:pt x="691" y="23"/>
                </a:lnTo>
                <a:lnTo>
                  <a:pt x="689" y="12"/>
                </a:lnTo>
                <a:lnTo>
                  <a:pt x="689" y="12"/>
                </a:lnTo>
                <a:lnTo>
                  <a:pt x="688" y="7"/>
                </a:lnTo>
                <a:lnTo>
                  <a:pt x="686" y="6"/>
                </a:lnTo>
                <a:lnTo>
                  <a:pt x="684" y="5"/>
                </a:lnTo>
                <a:lnTo>
                  <a:pt x="677" y="4"/>
                </a:lnTo>
                <a:lnTo>
                  <a:pt x="660" y="3"/>
                </a:lnTo>
                <a:lnTo>
                  <a:pt x="660" y="3"/>
                </a:lnTo>
                <a:lnTo>
                  <a:pt x="622" y="0"/>
                </a:lnTo>
                <a:lnTo>
                  <a:pt x="606" y="1"/>
                </a:lnTo>
                <a:lnTo>
                  <a:pt x="583" y="3"/>
                </a:lnTo>
                <a:lnTo>
                  <a:pt x="583" y="3"/>
                </a:lnTo>
                <a:lnTo>
                  <a:pt x="560" y="6"/>
                </a:lnTo>
                <a:lnTo>
                  <a:pt x="542" y="11"/>
                </a:lnTo>
                <a:lnTo>
                  <a:pt x="536" y="14"/>
                </a:lnTo>
                <a:lnTo>
                  <a:pt x="531" y="16"/>
                </a:lnTo>
                <a:lnTo>
                  <a:pt x="527" y="20"/>
                </a:lnTo>
                <a:lnTo>
                  <a:pt x="525" y="22"/>
                </a:lnTo>
                <a:lnTo>
                  <a:pt x="525" y="22"/>
                </a:lnTo>
                <a:lnTo>
                  <a:pt x="519" y="38"/>
                </a:lnTo>
                <a:lnTo>
                  <a:pt x="515" y="51"/>
                </a:lnTo>
                <a:lnTo>
                  <a:pt x="515" y="51"/>
                </a:lnTo>
                <a:lnTo>
                  <a:pt x="515" y="64"/>
                </a:lnTo>
                <a:lnTo>
                  <a:pt x="515" y="75"/>
                </a:lnTo>
                <a:lnTo>
                  <a:pt x="515" y="75"/>
                </a:lnTo>
                <a:lnTo>
                  <a:pt x="513" y="81"/>
                </a:lnTo>
                <a:lnTo>
                  <a:pt x="510" y="86"/>
                </a:lnTo>
                <a:lnTo>
                  <a:pt x="506" y="89"/>
                </a:lnTo>
                <a:lnTo>
                  <a:pt x="506" y="89"/>
                </a:lnTo>
                <a:lnTo>
                  <a:pt x="501" y="93"/>
                </a:lnTo>
                <a:lnTo>
                  <a:pt x="495" y="98"/>
                </a:lnTo>
                <a:lnTo>
                  <a:pt x="491" y="102"/>
                </a:lnTo>
                <a:lnTo>
                  <a:pt x="491" y="103"/>
                </a:lnTo>
                <a:lnTo>
                  <a:pt x="491" y="104"/>
                </a:lnTo>
                <a:lnTo>
                  <a:pt x="491" y="104"/>
                </a:lnTo>
                <a:lnTo>
                  <a:pt x="520" y="114"/>
                </a:lnTo>
                <a:lnTo>
                  <a:pt x="520" y="114"/>
                </a:lnTo>
                <a:lnTo>
                  <a:pt x="518" y="122"/>
                </a:lnTo>
                <a:lnTo>
                  <a:pt x="515" y="133"/>
                </a:lnTo>
                <a:lnTo>
                  <a:pt x="515" y="133"/>
                </a:lnTo>
                <a:lnTo>
                  <a:pt x="516" y="134"/>
                </a:lnTo>
                <a:lnTo>
                  <a:pt x="520" y="136"/>
                </a:lnTo>
                <a:lnTo>
                  <a:pt x="525" y="138"/>
                </a:lnTo>
                <a:lnTo>
                  <a:pt x="525" y="138"/>
                </a:lnTo>
                <a:lnTo>
                  <a:pt x="526" y="141"/>
                </a:lnTo>
                <a:lnTo>
                  <a:pt x="526" y="147"/>
                </a:lnTo>
                <a:lnTo>
                  <a:pt x="525" y="157"/>
                </a:lnTo>
                <a:lnTo>
                  <a:pt x="525" y="157"/>
                </a:lnTo>
                <a:lnTo>
                  <a:pt x="522" y="167"/>
                </a:lnTo>
                <a:lnTo>
                  <a:pt x="519" y="173"/>
                </a:lnTo>
                <a:lnTo>
                  <a:pt x="518" y="176"/>
                </a:lnTo>
                <a:lnTo>
                  <a:pt x="518" y="179"/>
                </a:lnTo>
                <a:lnTo>
                  <a:pt x="520" y="181"/>
                </a:lnTo>
                <a:lnTo>
                  <a:pt x="520" y="181"/>
                </a:lnTo>
                <a:lnTo>
                  <a:pt x="526" y="186"/>
                </a:lnTo>
                <a:lnTo>
                  <a:pt x="532" y="188"/>
                </a:lnTo>
                <a:lnTo>
                  <a:pt x="539" y="191"/>
                </a:lnTo>
                <a:lnTo>
                  <a:pt x="539" y="191"/>
                </a:lnTo>
                <a:lnTo>
                  <a:pt x="544" y="197"/>
                </a:lnTo>
                <a:lnTo>
                  <a:pt x="549" y="205"/>
                </a:lnTo>
                <a:lnTo>
                  <a:pt x="549" y="205"/>
                </a:lnTo>
                <a:lnTo>
                  <a:pt x="550" y="206"/>
                </a:lnTo>
                <a:lnTo>
                  <a:pt x="554" y="206"/>
                </a:lnTo>
                <a:lnTo>
                  <a:pt x="559" y="205"/>
                </a:lnTo>
                <a:lnTo>
                  <a:pt x="559" y="205"/>
                </a:lnTo>
                <a:lnTo>
                  <a:pt x="557" y="206"/>
                </a:lnTo>
                <a:lnTo>
                  <a:pt x="557" y="208"/>
                </a:lnTo>
                <a:lnTo>
                  <a:pt x="559" y="210"/>
                </a:lnTo>
                <a:lnTo>
                  <a:pt x="559" y="210"/>
                </a:lnTo>
                <a:lnTo>
                  <a:pt x="563" y="215"/>
                </a:lnTo>
                <a:lnTo>
                  <a:pt x="568" y="220"/>
                </a:lnTo>
                <a:lnTo>
                  <a:pt x="568" y="220"/>
                </a:lnTo>
                <a:lnTo>
                  <a:pt x="569" y="221"/>
                </a:lnTo>
                <a:lnTo>
                  <a:pt x="573" y="224"/>
                </a:lnTo>
                <a:lnTo>
                  <a:pt x="573" y="224"/>
                </a:lnTo>
                <a:lnTo>
                  <a:pt x="577" y="226"/>
                </a:lnTo>
                <a:lnTo>
                  <a:pt x="584" y="226"/>
                </a:lnTo>
                <a:lnTo>
                  <a:pt x="603" y="223"/>
                </a:lnTo>
                <a:lnTo>
                  <a:pt x="622" y="220"/>
                </a:lnTo>
                <a:lnTo>
                  <a:pt x="629" y="220"/>
                </a:lnTo>
                <a:lnTo>
                  <a:pt x="631" y="220"/>
                </a:lnTo>
                <a:lnTo>
                  <a:pt x="631" y="220"/>
                </a:lnTo>
                <a:lnTo>
                  <a:pt x="632" y="224"/>
                </a:lnTo>
                <a:lnTo>
                  <a:pt x="632" y="232"/>
                </a:lnTo>
                <a:lnTo>
                  <a:pt x="631" y="244"/>
                </a:lnTo>
                <a:lnTo>
                  <a:pt x="631" y="244"/>
                </a:lnTo>
                <a:lnTo>
                  <a:pt x="636" y="299"/>
                </a:lnTo>
                <a:lnTo>
                  <a:pt x="639" y="343"/>
                </a:lnTo>
                <a:lnTo>
                  <a:pt x="641" y="363"/>
                </a:lnTo>
                <a:lnTo>
                  <a:pt x="641" y="379"/>
                </a:lnTo>
                <a:lnTo>
                  <a:pt x="641" y="379"/>
                </a:lnTo>
                <a:lnTo>
                  <a:pt x="639" y="403"/>
                </a:lnTo>
                <a:lnTo>
                  <a:pt x="639" y="421"/>
                </a:lnTo>
                <a:lnTo>
                  <a:pt x="641" y="437"/>
                </a:lnTo>
                <a:lnTo>
                  <a:pt x="641" y="441"/>
                </a:lnTo>
                <a:lnTo>
                  <a:pt x="530" y="514"/>
                </a:lnTo>
                <a:lnTo>
                  <a:pt x="530" y="514"/>
                </a:lnTo>
                <a:lnTo>
                  <a:pt x="513" y="514"/>
                </a:lnTo>
                <a:lnTo>
                  <a:pt x="500" y="514"/>
                </a:lnTo>
                <a:lnTo>
                  <a:pt x="491" y="514"/>
                </a:lnTo>
                <a:lnTo>
                  <a:pt x="491" y="514"/>
                </a:lnTo>
                <a:lnTo>
                  <a:pt x="489" y="514"/>
                </a:lnTo>
                <a:lnTo>
                  <a:pt x="486" y="515"/>
                </a:lnTo>
                <a:lnTo>
                  <a:pt x="481" y="519"/>
                </a:lnTo>
                <a:lnTo>
                  <a:pt x="477" y="523"/>
                </a:lnTo>
                <a:lnTo>
                  <a:pt x="477" y="523"/>
                </a:lnTo>
                <a:lnTo>
                  <a:pt x="478" y="520"/>
                </a:lnTo>
                <a:lnTo>
                  <a:pt x="480" y="513"/>
                </a:lnTo>
                <a:lnTo>
                  <a:pt x="480" y="509"/>
                </a:lnTo>
                <a:lnTo>
                  <a:pt x="479" y="504"/>
                </a:lnTo>
                <a:lnTo>
                  <a:pt x="477" y="502"/>
                </a:lnTo>
                <a:lnTo>
                  <a:pt x="472" y="499"/>
                </a:lnTo>
                <a:lnTo>
                  <a:pt x="472" y="499"/>
                </a:lnTo>
                <a:lnTo>
                  <a:pt x="466" y="498"/>
                </a:lnTo>
                <a:lnTo>
                  <a:pt x="461" y="498"/>
                </a:lnTo>
                <a:lnTo>
                  <a:pt x="457" y="499"/>
                </a:lnTo>
                <a:lnTo>
                  <a:pt x="452" y="502"/>
                </a:lnTo>
                <a:lnTo>
                  <a:pt x="446" y="505"/>
                </a:lnTo>
                <a:lnTo>
                  <a:pt x="443" y="509"/>
                </a:lnTo>
                <a:lnTo>
                  <a:pt x="443" y="509"/>
                </a:lnTo>
                <a:lnTo>
                  <a:pt x="439" y="515"/>
                </a:lnTo>
                <a:lnTo>
                  <a:pt x="438" y="519"/>
                </a:lnTo>
                <a:lnTo>
                  <a:pt x="438" y="519"/>
                </a:lnTo>
                <a:lnTo>
                  <a:pt x="425" y="517"/>
                </a:lnTo>
                <a:lnTo>
                  <a:pt x="414" y="517"/>
                </a:lnTo>
                <a:lnTo>
                  <a:pt x="409" y="519"/>
                </a:lnTo>
                <a:lnTo>
                  <a:pt x="409" y="519"/>
                </a:lnTo>
                <a:lnTo>
                  <a:pt x="405" y="526"/>
                </a:lnTo>
                <a:lnTo>
                  <a:pt x="404" y="533"/>
                </a:lnTo>
                <a:lnTo>
                  <a:pt x="404" y="533"/>
                </a:lnTo>
                <a:lnTo>
                  <a:pt x="405" y="535"/>
                </a:lnTo>
                <a:lnTo>
                  <a:pt x="409" y="537"/>
                </a:lnTo>
                <a:lnTo>
                  <a:pt x="414" y="538"/>
                </a:lnTo>
                <a:lnTo>
                  <a:pt x="448" y="543"/>
                </a:lnTo>
                <a:lnTo>
                  <a:pt x="448" y="543"/>
                </a:lnTo>
                <a:lnTo>
                  <a:pt x="445" y="550"/>
                </a:lnTo>
                <a:lnTo>
                  <a:pt x="442" y="557"/>
                </a:lnTo>
                <a:lnTo>
                  <a:pt x="438" y="562"/>
                </a:lnTo>
                <a:lnTo>
                  <a:pt x="438" y="562"/>
                </a:lnTo>
                <a:lnTo>
                  <a:pt x="432" y="566"/>
                </a:lnTo>
                <a:lnTo>
                  <a:pt x="426" y="567"/>
                </a:lnTo>
                <a:lnTo>
                  <a:pt x="421" y="569"/>
                </a:lnTo>
                <a:lnTo>
                  <a:pt x="420" y="570"/>
                </a:lnTo>
                <a:lnTo>
                  <a:pt x="419" y="572"/>
                </a:lnTo>
                <a:lnTo>
                  <a:pt x="419" y="572"/>
                </a:lnTo>
                <a:lnTo>
                  <a:pt x="419" y="575"/>
                </a:lnTo>
                <a:lnTo>
                  <a:pt x="420" y="579"/>
                </a:lnTo>
                <a:lnTo>
                  <a:pt x="424" y="586"/>
                </a:lnTo>
                <a:lnTo>
                  <a:pt x="424" y="586"/>
                </a:lnTo>
                <a:lnTo>
                  <a:pt x="428" y="591"/>
                </a:lnTo>
                <a:lnTo>
                  <a:pt x="430" y="593"/>
                </a:lnTo>
                <a:lnTo>
                  <a:pt x="428" y="596"/>
                </a:lnTo>
                <a:lnTo>
                  <a:pt x="428" y="596"/>
                </a:lnTo>
                <a:lnTo>
                  <a:pt x="420" y="602"/>
                </a:lnTo>
                <a:lnTo>
                  <a:pt x="414" y="605"/>
                </a:lnTo>
                <a:lnTo>
                  <a:pt x="414" y="605"/>
                </a:lnTo>
                <a:lnTo>
                  <a:pt x="412" y="605"/>
                </a:lnTo>
                <a:lnTo>
                  <a:pt x="410" y="607"/>
                </a:lnTo>
                <a:lnTo>
                  <a:pt x="409" y="610"/>
                </a:lnTo>
                <a:lnTo>
                  <a:pt x="409" y="610"/>
                </a:lnTo>
                <a:lnTo>
                  <a:pt x="409" y="613"/>
                </a:lnTo>
                <a:lnTo>
                  <a:pt x="412" y="616"/>
                </a:lnTo>
                <a:lnTo>
                  <a:pt x="416" y="623"/>
                </a:lnTo>
                <a:lnTo>
                  <a:pt x="424" y="634"/>
                </a:lnTo>
                <a:lnTo>
                  <a:pt x="424" y="654"/>
                </a:lnTo>
                <a:lnTo>
                  <a:pt x="395" y="740"/>
                </a:lnTo>
                <a:lnTo>
                  <a:pt x="395" y="740"/>
                </a:lnTo>
                <a:lnTo>
                  <a:pt x="380" y="743"/>
                </a:lnTo>
                <a:lnTo>
                  <a:pt x="371" y="743"/>
                </a:lnTo>
                <a:lnTo>
                  <a:pt x="367" y="742"/>
                </a:lnTo>
                <a:lnTo>
                  <a:pt x="366" y="740"/>
                </a:lnTo>
                <a:lnTo>
                  <a:pt x="366" y="740"/>
                </a:lnTo>
                <a:lnTo>
                  <a:pt x="366" y="702"/>
                </a:lnTo>
                <a:lnTo>
                  <a:pt x="366" y="668"/>
                </a:lnTo>
                <a:lnTo>
                  <a:pt x="366" y="668"/>
                </a:lnTo>
                <a:lnTo>
                  <a:pt x="348" y="662"/>
                </a:lnTo>
                <a:lnTo>
                  <a:pt x="332" y="656"/>
                </a:lnTo>
                <a:lnTo>
                  <a:pt x="317" y="649"/>
                </a:lnTo>
                <a:lnTo>
                  <a:pt x="317" y="649"/>
                </a:lnTo>
                <a:lnTo>
                  <a:pt x="295" y="635"/>
                </a:lnTo>
                <a:lnTo>
                  <a:pt x="284" y="629"/>
                </a:lnTo>
                <a:lnTo>
                  <a:pt x="284" y="629"/>
                </a:lnTo>
                <a:lnTo>
                  <a:pt x="219" y="627"/>
                </a:lnTo>
                <a:lnTo>
                  <a:pt x="174" y="627"/>
                </a:lnTo>
                <a:lnTo>
                  <a:pt x="160" y="628"/>
                </a:lnTo>
                <a:lnTo>
                  <a:pt x="155" y="628"/>
                </a:lnTo>
                <a:lnTo>
                  <a:pt x="154" y="629"/>
                </a:lnTo>
                <a:lnTo>
                  <a:pt x="154" y="629"/>
                </a:lnTo>
                <a:lnTo>
                  <a:pt x="152" y="640"/>
                </a:lnTo>
                <a:lnTo>
                  <a:pt x="149" y="649"/>
                </a:lnTo>
                <a:lnTo>
                  <a:pt x="149" y="649"/>
                </a:lnTo>
                <a:lnTo>
                  <a:pt x="150" y="679"/>
                </a:lnTo>
                <a:lnTo>
                  <a:pt x="152" y="742"/>
                </a:lnTo>
                <a:lnTo>
                  <a:pt x="158" y="832"/>
                </a:lnTo>
                <a:lnTo>
                  <a:pt x="163" y="837"/>
                </a:lnTo>
                <a:lnTo>
                  <a:pt x="163" y="846"/>
                </a:lnTo>
                <a:lnTo>
                  <a:pt x="226" y="846"/>
                </a:lnTo>
                <a:lnTo>
                  <a:pt x="226" y="861"/>
                </a:lnTo>
                <a:lnTo>
                  <a:pt x="216" y="866"/>
                </a:lnTo>
                <a:lnTo>
                  <a:pt x="216" y="866"/>
                </a:lnTo>
                <a:lnTo>
                  <a:pt x="215" y="868"/>
                </a:lnTo>
                <a:lnTo>
                  <a:pt x="213" y="871"/>
                </a:lnTo>
                <a:lnTo>
                  <a:pt x="211" y="875"/>
                </a:lnTo>
                <a:lnTo>
                  <a:pt x="211" y="875"/>
                </a:lnTo>
                <a:lnTo>
                  <a:pt x="193" y="881"/>
                </a:lnTo>
                <a:lnTo>
                  <a:pt x="173" y="889"/>
                </a:lnTo>
                <a:lnTo>
                  <a:pt x="149" y="899"/>
                </a:lnTo>
                <a:lnTo>
                  <a:pt x="122" y="913"/>
                </a:lnTo>
                <a:lnTo>
                  <a:pt x="109" y="920"/>
                </a:lnTo>
                <a:lnTo>
                  <a:pt x="96" y="928"/>
                </a:lnTo>
                <a:lnTo>
                  <a:pt x="84" y="937"/>
                </a:lnTo>
                <a:lnTo>
                  <a:pt x="72" y="946"/>
                </a:lnTo>
                <a:lnTo>
                  <a:pt x="62" y="956"/>
                </a:lnTo>
                <a:lnTo>
                  <a:pt x="52" y="967"/>
                </a:lnTo>
                <a:lnTo>
                  <a:pt x="52" y="967"/>
                </a:lnTo>
                <a:lnTo>
                  <a:pt x="44" y="979"/>
                </a:lnTo>
                <a:lnTo>
                  <a:pt x="35" y="995"/>
                </a:lnTo>
                <a:lnTo>
                  <a:pt x="28" y="1012"/>
                </a:lnTo>
                <a:lnTo>
                  <a:pt x="20" y="1031"/>
                </a:lnTo>
                <a:lnTo>
                  <a:pt x="14" y="1051"/>
                </a:lnTo>
                <a:lnTo>
                  <a:pt x="8" y="1073"/>
                </a:lnTo>
                <a:lnTo>
                  <a:pt x="4" y="1096"/>
                </a:lnTo>
                <a:lnTo>
                  <a:pt x="0" y="1120"/>
                </a:lnTo>
                <a:lnTo>
                  <a:pt x="0" y="1144"/>
                </a:lnTo>
                <a:lnTo>
                  <a:pt x="2" y="1168"/>
                </a:lnTo>
                <a:lnTo>
                  <a:pt x="5" y="1192"/>
                </a:lnTo>
                <a:lnTo>
                  <a:pt x="11" y="1215"/>
                </a:lnTo>
                <a:lnTo>
                  <a:pt x="15" y="1227"/>
                </a:lnTo>
                <a:lnTo>
                  <a:pt x="20" y="1238"/>
                </a:lnTo>
                <a:lnTo>
                  <a:pt x="26" y="1250"/>
                </a:lnTo>
                <a:lnTo>
                  <a:pt x="32" y="1261"/>
                </a:lnTo>
                <a:lnTo>
                  <a:pt x="39" y="1271"/>
                </a:lnTo>
                <a:lnTo>
                  <a:pt x="47" y="1280"/>
                </a:lnTo>
                <a:lnTo>
                  <a:pt x="57" y="1290"/>
                </a:lnTo>
                <a:lnTo>
                  <a:pt x="67" y="1300"/>
                </a:lnTo>
                <a:lnTo>
                  <a:pt x="67" y="1300"/>
                </a:lnTo>
                <a:lnTo>
                  <a:pt x="78" y="1308"/>
                </a:lnTo>
                <a:lnTo>
                  <a:pt x="88" y="1315"/>
                </a:lnTo>
                <a:lnTo>
                  <a:pt x="110" y="1329"/>
                </a:lnTo>
                <a:lnTo>
                  <a:pt x="133" y="1339"/>
                </a:lnTo>
                <a:lnTo>
                  <a:pt x="156" y="1347"/>
                </a:lnTo>
                <a:lnTo>
                  <a:pt x="180" y="1353"/>
                </a:lnTo>
                <a:lnTo>
                  <a:pt x="203" y="1355"/>
                </a:lnTo>
                <a:lnTo>
                  <a:pt x="227" y="1356"/>
                </a:lnTo>
                <a:lnTo>
                  <a:pt x="250" y="1354"/>
                </a:lnTo>
                <a:lnTo>
                  <a:pt x="273" y="1351"/>
                </a:lnTo>
                <a:lnTo>
                  <a:pt x="295" y="1347"/>
                </a:lnTo>
                <a:lnTo>
                  <a:pt x="315" y="1339"/>
                </a:lnTo>
                <a:lnTo>
                  <a:pt x="336" y="1332"/>
                </a:lnTo>
                <a:lnTo>
                  <a:pt x="355" y="1323"/>
                </a:lnTo>
                <a:lnTo>
                  <a:pt x="373" y="1313"/>
                </a:lnTo>
                <a:lnTo>
                  <a:pt x="390" y="1302"/>
                </a:lnTo>
                <a:lnTo>
                  <a:pt x="404" y="1290"/>
                </a:lnTo>
                <a:lnTo>
                  <a:pt x="404" y="1290"/>
                </a:lnTo>
                <a:lnTo>
                  <a:pt x="416" y="1278"/>
                </a:lnTo>
                <a:lnTo>
                  <a:pt x="428" y="1266"/>
                </a:lnTo>
                <a:lnTo>
                  <a:pt x="437" y="1253"/>
                </a:lnTo>
                <a:lnTo>
                  <a:pt x="445" y="1238"/>
                </a:lnTo>
                <a:lnTo>
                  <a:pt x="451" y="1225"/>
                </a:lnTo>
                <a:lnTo>
                  <a:pt x="457" y="1212"/>
                </a:lnTo>
                <a:lnTo>
                  <a:pt x="462" y="1198"/>
                </a:lnTo>
                <a:lnTo>
                  <a:pt x="465" y="1185"/>
                </a:lnTo>
                <a:lnTo>
                  <a:pt x="469" y="1162"/>
                </a:lnTo>
                <a:lnTo>
                  <a:pt x="472" y="1143"/>
                </a:lnTo>
                <a:lnTo>
                  <a:pt x="472" y="1128"/>
                </a:lnTo>
                <a:lnTo>
                  <a:pt x="472" y="1121"/>
                </a:lnTo>
                <a:lnTo>
                  <a:pt x="472" y="1121"/>
                </a:lnTo>
                <a:lnTo>
                  <a:pt x="474" y="1151"/>
                </a:lnTo>
                <a:lnTo>
                  <a:pt x="478" y="1171"/>
                </a:lnTo>
                <a:lnTo>
                  <a:pt x="479" y="1177"/>
                </a:lnTo>
                <a:lnTo>
                  <a:pt x="481" y="1179"/>
                </a:lnTo>
                <a:lnTo>
                  <a:pt x="481" y="1179"/>
                </a:lnTo>
                <a:lnTo>
                  <a:pt x="483" y="1179"/>
                </a:lnTo>
                <a:lnTo>
                  <a:pt x="484" y="1177"/>
                </a:lnTo>
                <a:lnTo>
                  <a:pt x="485" y="1167"/>
                </a:lnTo>
                <a:lnTo>
                  <a:pt x="486" y="1154"/>
                </a:lnTo>
                <a:lnTo>
                  <a:pt x="487" y="1137"/>
                </a:lnTo>
                <a:lnTo>
                  <a:pt x="486" y="1119"/>
                </a:lnTo>
                <a:lnTo>
                  <a:pt x="486" y="1100"/>
                </a:lnTo>
                <a:lnTo>
                  <a:pt x="484" y="1080"/>
                </a:lnTo>
                <a:lnTo>
                  <a:pt x="481" y="1063"/>
                </a:lnTo>
                <a:lnTo>
                  <a:pt x="481" y="1063"/>
                </a:lnTo>
                <a:lnTo>
                  <a:pt x="478" y="1049"/>
                </a:lnTo>
                <a:lnTo>
                  <a:pt x="473" y="1034"/>
                </a:lnTo>
                <a:lnTo>
                  <a:pt x="468" y="1020"/>
                </a:lnTo>
                <a:lnTo>
                  <a:pt x="462" y="1007"/>
                </a:lnTo>
                <a:lnTo>
                  <a:pt x="456" y="995"/>
                </a:lnTo>
                <a:lnTo>
                  <a:pt x="449" y="983"/>
                </a:lnTo>
                <a:lnTo>
                  <a:pt x="442" y="972"/>
                </a:lnTo>
                <a:lnTo>
                  <a:pt x="433" y="962"/>
                </a:lnTo>
                <a:lnTo>
                  <a:pt x="433" y="962"/>
                </a:lnTo>
                <a:lnTo>
                  <a:pt x="425" y="952"/>
                </a:lnTo>
                <a:lnTo>
                  <a:pt x="414" y="943"/>
                </a:lnTo>
                <a:lnTo>
                  <a:pt x="393" y="926"/>
                </a:lnTo>
                <a:lnTo>
                  <a:pt x="378" y="914"/>
                </a:lnTo>
                <a:lnTo>
                  <a:pt x="371" y="909"/>
                </a:lnTo>
                <a:lnTo>
                  <a:pt x="385" y="861"/>
                </a:lnTo>
                <a:lnTo>
                  <a:pt x="385" y="861"/>
                </a:lnTo>
                <a:lnTo>
                  <a:pt x="399" y="880"/>
                </a:lnTo>
                <a:lnTo>
                  <a:pt x="433" y="927"/>
                </a:lnTo>
                <a:lnTo>
                  <a:pt x="455" y="955"/>
                </a:lnTo>
                <a:lnTo>
                  <a:pt x="478" y="981"/>
                </a:lnTo>
                <a:lnTo>
                  <a:pt x="500" y="1006"/>
                </a:lnTo>
                <a:lnTo>
                  <a:pt x="510" y="1016"/>
                </a:lnTo>
                <a:lnTo>
                  <a:pt x="520" y="1025"/>
                </a:lnTo>
                <a:lnTo>
                  <a:pt x="520" y="1025"/>
                </a:lnTo>
                <a:lnTo>
                  <a:pt x="539" y="1040"/>
                </a:lnTo>
                <a:lnTo>
                  <a:pt x="560" y="1055"/>
                </a:lnTo>
                <a:lnTo>
                  <a:pt x="597" y="1081"/>
                </a:lnTo>
                <a:lnTo>
                  <a:pt x="636" y="1107"/>
                </a:lnTo>
                <a:lnTo>
                  <a:pt x="636" y="1107"/>
                </a:lnTo>
                <a:lnTo>
                  <a:pt x="636" y="1118"/>
                </a:lnTo>
                <a:lnTo>
                  <a:pt x="637" y="1128"/>
                </a:lnTo>
                <a:lnTo>
                  <a:pt x="641" y="1141"/>
                </a:lnTo>
                <a:lnTo>
                  <a:pt x="641" y="1141"/>
                </a:lnTo>
                <a:lnTo>
                  <a:pt x="643" y="1147"/>
                </a:lnTo>
                <a:lnTo>
                  <a:pt x="648" y="1153"/>
                </a:lnTo>
                <a:lnTo>
                  <a:pt x="657" y="1163"/>
                </a:lnTo>
                <a:lnTo>
                  <a:pt x="666" y="1171"/>
                </a:lnTo>
                <a:lnTo>
                  <a:pt x="669" y="1174"/>
                </a:lnTo>
                <a:lnTo>
                  <a:pt x="669" y="1174"/>
                </a:lnTo>
                <a:lnTo>
                  <a:pt x="668" y="1177"/>
                </a:lnTo>
                <a:lnTo>
                  <a:pt x="663" y="1183"/>
                </a:lnTo>
                <a:lnTo>
                  <a:pt x="655" y="1189"/>
                </a:lnTo>
                <a:lnTo>
                  <a:pt x="650" y="1191"/>
                </a:lnTo>
                <a:lnTo>
                  <a:pt x="645" y="1194"/>
                </a:lnTo>
                <a:lnTo>
                  <a:pt x="645" y="1194"/>
                </a:lnTo>
                <a:lnTo>
                  <a:pt x="635" y="1196"/>
                </a:lnTo>
                <a:lnTo>
                  <a:pt x="625" y="1197"/>
                </a:lnTo>
                <a:lnTo>
                  <a:pt x="607" y="1198"/>
                </a:lnTo>
                <a:lnTo>
                  <a:pt x="607" y="1198"/>
                </a:lnTo>
                <a:lnTo>
                  <a:pt x="596" y="1201"/>
                </a:lnTo>
                <a:lnTo>
                  <a:pt x="586" y="1203"/>
                </a:lnTo>
                <a:lnTo>
                  <a:pt x="583" y="1206"/>
                </a:lnTo>
                <a:lnTo>
                  <a:pt x="579" y="1208"/>
                </a:lnTo>
                <a:lnTo>
                  <a:pt x="578" y="1210"/>
                </a:lnTo>
                <a:lnTo>
                  <a:pt x="578" y="1213"/>
                </a:lnTo>
                <a:lnTo>
                  <a:pt x="578" y="1213"/>
                </a:lnTo>
                <a:lnTo>
                  <a:pt x="580" y="1215"/>
                </a:lnTo>
                <a:lnTo>
                  <a:pt x="585" y="1219"/>
                </a:lnTo>
                <a:lnTo>
                  <a:pt x="598" y="1227"/>
                </a:lnTo>
                <a:lnTo>
                  <a:pt x="616" y="1237"/>
                </a:lnTo>
                <a:lnTo>
                  <a:pt x="626" y="1237"/>
                </a:lnTo>
                <a:lnTo>
                  <a:pt x="626" y="1261"/>
                </a:lnTo>
                <a:lnTo>
                  <a:pt x="674" y="1261"/>
                </a:lnTo>
                <a:lnTo>
                  <a:pt x="674" y="1242"/>
                </a:lnTo>
                <a:lnTo>
                  <a:pt x="790" y="1242"/>
                </a:lnTo>
                <a:lnTo>
                  <a:pt x="790" y="1242"/>
                </a:lnTo>
                <a:lnTo>
                  <a:pt x="797" y="1241"/>
                </a:lnTo>
                <a:lnTo>
                  <a:pt x="802" y="1239"/>
                </a:lnTo>
                <a:lnTo>
                  <a:pt x="805" y="1236"/>
                </a:lnTo>
                <a:lnTo>
                  <a:pt x="806" y="1235"/>
                </a:lnTo>
                <a:lnTo>
                  <a:pt x="805" y="1232"/>
                </a:lnTo>
                <a:lnTo>
                  <a:pt x="805" y="1232"/>
                </a:lnTo>
                <a:lnTo>
                  <a:pt x="802" y="1222"/>
                </a:lnTo>
                <a:lnTo>
                  <a:pt x="801" y="1208"/>
                </a:lnTo>
                <a:lnTo>
                  <a:pt x="800" y="1189"/>
                </a:lnTo>
                <a:lnTo>
                  <a:pt x="809" y="1189"/>
                </a:lnTo>
                <a:lnTo>
                  <a:pt x="809" y="1189"/>
                </a:lnTo>
                <a:lnTo>
                  <a:pt x="821" y="1207"/>
                </a:lnTo>
                <a:lnTo>
                  <a:pt x="836" y="1225"/>
                </a:lnTo>
                <a:lnTo>
                  <a:pt x="854" y="1247"/>
                </a:lnTo>
                <a:lnTo>
                  <a:pt x="876" y="1269"/>
                </a:lnTo>
                <a:lnTo>
                  <a:pt x="888" y="1280"/>
                </a:lnTo>
                <a:lnTo>
                  <a:pt x="900" y="1291"/>
                </a:lnTo>
                <a:lnTo>
                  <a:pt x="913" y="1300"/>
                </a:lnTo>
                <a:lnTo>
                  <a:pt x="926" y="1308"/>
                </a:lnTo>
                <a:lnTo>
                  <a:pt x="941" y="1314"/>
                </a:lnTo>
                <a:lnTo>
                  <a:pt x="954" y="1319"/>
                </a:lnTo>
                <a:lnTo>
                  <a:pt x="954" y="1319"/>
                </a:lnTo>
                <a:lnTo>
                  <a:pt x="968" y="1323"/>
                </a:lnTo>
                <a:lnTo>
                  <a:pt x="984" y="1325"/>
                </a:lnTo>
                <a:lnTo>
                  <a:pt x="1001" y="1326"/>
                </a:lnTo>
                <a:lnTo>
                  <a:pt x="1019" y="1326"/>
                </a:lnTo>
                <a:lnTo>
                  <a:pt x="1037" y="1326"/>
                </a:lnTo>
                <a:lnTo>
                  <a:pt x="1055" y="1325"/>
                </a:lnTo>
                <a:lnTo>
                  <a:pt x="1075" y="1323"/>
                </a:lnTo>
                <a:lnTo>
                  <a:pt x="1093" y="1318"/>
                </a:lnTo>
                <a:lnTo>
                  <a:pt x="1112" y="1313"/>
                </a:lnTo>
                <a:lnTo>
                  <a:pt x="1130" y="1307"/>
                </a:lnTo>
                <a:lnTo>
                  <a:pt x="1148" y="1300"/>
                </a:lnTo>
                <a:lnTo>
                  <a:pt x="1165" y="1290"/>
                </a:lnTo>
                <a:lnTo>
                  <a:pt x="1181" y="1279"/>
                </a:lnTo>
                <a:lnTo>
                  <a:pt x="1195" y="1267"/>
                </a:lnTo>
                <a:lnTo>
                  <a:pt x="1208" y="1253"/>
                </a:lnTo>
                <a:lnTo>
                  <a:pt x="1219" y="1237"/>
                </a:lnTo>
                <a:lnTo>
                  <a:pt x="1219" y="1237"/>
                </a:lnTo>
                <a:lnTo>
                  <a:pt x="1237" y="1206"/>
                </a:lnTo>
                <a:lnTo>
                  <a:pt x="1252" y="1180"/>
                </a:lnTo>
                <a:lnTo>
                  <a:pt x="1260" y="1160"/>
                </a:lnTo>
                <a:lnTo>
                  <a:pt x="1267" y="1143"/>
                </a:lnTo>
                <a:lnTo>
                  <a:pt x="1270" y="1131"/>
                </a:lnTo>
                <a:lnTo>
                  <a:pt x="1272" y="1122"/>
                </a:lnTo>
                <a:lnTo>
                  <a:pt x="1272" y="1116"/>
                </a:lnTo>
                <a:lnTo>
                  <a:pt x="1311" y="1116"/>
                </a:lnTo>
                <a:lnTo>
                  <a:pt x="1311" y="1116"/>
                </a:lnTo>
                <a:lnTo>
                  <a:pt x="1313" y="1115"/>
                </a:lnTo>
                <a:lnTo>
                  <a:pt x="1314" y="1112"/>
                </a:lnTo>
                <a:lnTo>
                  <a:pt x="1316" y="1107"/>
                </a:lnTo>
                <a:lnTo>
                  <a:pt x="1316" y="1107"/>
                </a:lnTo>
                <a:lnTo>
                  <a:pt x="1316" y="1104"/>
                </a:lnTo>
                <a:lnTo>
                  <a:pt x="1314" y="1103"/>
                </a:lnTo>
                <a:lnTo>
                  <a:pt x="1311" y="1101"/>
                </a:lnTo>
                <a:lnTo>
                  <a:pt x="1307" y="1102"/>
                </a:lnTo>
                <a:lnTo>
                  <a:pt x="1306" y="1102"/>
                </a:lnTo>
                <a:lnTo>
                  <a:pt x="1272" y="1102"/>
                </a:lnTo>
                <a:lnTo>
                  <a:pt x="1272" y="1039"/>
                </a:lnTo>
                <a:lnTo>
                  <a:pt x="1272" y="1039"/>
                </a:lnTo>
                <a:lnTo>
                  <a:pt x="1273" y="1039"/>
                </a:lnTo>
                <a:lnTo>
                  <a:pt x="1276" y="1038"/>
                </a:lnTo>
                <a:lnTo>
                  <a:pt x="1277" y="1034"/>
                </a:lnTo>
                <a:lnTo>
                  <a:pt x="1277" y="1034"/>
                </a:lnTo>
                <a:lnTo>
                  <a:pt x="1277" y="1031"/>
                </a:lnTo>
                <a:lnTo>
                  <a:pt x="1276" y="1025"/>
                </a:lnTo>
                <a:lnTo>
                  <a:pt x="1271" y="1008"/>
                </a:lnTo>
                <a:lnTo>
                  <a:pt x="1263" y="986"/>
                </a:lnTo>
                <a:lnTo>
                  <a:pt x="1248" y="952"/>
                </a:lnTo>
                <a:lnTo>
                  <a:pt x="1248" y="952"/>
                </a:lnTo>
                <a:lnTo>
                  <a:pt x="1252" y="948"/>
                </a:lnTo>
                <a:lnTo>
                  <a:pt x="1258" y="938"/>
                </a:lnTo>
                <a:lnTo>
                  <a:pt x="1258" y="938"/>
                </a:lnTo>
                <a:lnTo>
                  <a:pt x="1258" y="934"/>
                </a:lnTo>
                <a:lnTo>
                  <a:pt x="1258" y="930"/>
                </a:lnTo>
                <a:lnTo>
                  <a:pt x="1254" y="919"/>
                </a:lnTo>
                <a:lnTo>
                  <a:pt x="1248" y="909"/>
                </a:lnTo>
                <a:lnTo>
                  <a:pt x="1246" y="905"/>
                </a:lnTo>
                <a:lnTo>
                  <a:pt x="1243" y="904"/>
                </a:lnTo>
                <a:lnTo>
                  <a:pt x="1229" y="904"/>
                </a:lnTo>
                <a:lnTo>
                  <a:pt x="1214" y="909"/>
                </a:lnTo>
                <a:lnTo>
                  <a:pt x="1214" y="909"/>
                </a:lnTo>
                <a:lnTo>
                  <a:pt x="1204" y="901"/>
                </a:lnTo>
                <a:lnTo>
                  <a:pt x="1175" y="880"/>
                </a:lnTo>
                <a:lnTo>
                  <a:pt x="1155" y="868"/>
                </a:lnTo>
                <a:lnTo>
                  <a:pt x="1135" y="856"/>
                </a:lnTo>
                <a:lnTo>
                  <a:pt x="1112" y="845"/>
                </a:lnTo>
                <a:lnTo>
                  <a:pt x="1089" y="837"/>
                </a:lnTo>
                <a:lnTo>
                  <a:pt x="1089" y="837"/>
                </a:lnTo>
                <a:lnTo>
                  <a:pt x="1077" y="833"/>
                </a:lnTo>
                <a:lnTo>
                  <a:pt x="1066" y="831"/>
                </a:lnTo>
                <a:lnTo>
                  <a:pt x="1042" y="828"/>
                </a:lnTo>
                <a:lnTo>
                  <a:pt x="1019" y="828"/>
                </a:lnTo>
                <a:lnTo>
                  <a:pt x="997" y="830"/>
                </a:lnTo>
                <a:lnTo>
                  <a:pt x="977" y="832"/>
                </a:lnTo>
                <a:lnTo>
                  <a:pt x="959" y="837"/>
                </a:lnTo>
                <a:lnTo>
                  <a:pt x="942" y="842"/>
                </a:lnTo>
                <a:lnTo>
                  <a:pt x="930" y="846"/>
                </a:lnTo>
                <a:lnTo>
                  <a:pt x="930" y="846"/>
                </a:lnTo>
                <a:lnTo>
                  <a:pt x="911" y="857"/>
                </a:lnTo>
                <a:lnTo>
                  <a:pt x="895" y="866"/>
                </a:lnTo>
                <a:lnTo>
                  <a:pt x="882" y="875"/>
                </a:lnTo>
                <a:lnTo>
                  <a:pt x="862" y="866"/>
                </a:lnTo>
                <a:lnTo>
                  <a:pt x="867" y="851"/>
                </a:lnTo>
                <a:lnTo>
                  <a:pt x="858" y="846"/>
                </a:lnTo>
                <a:lnTo>
                  <a:pt x="858" y="846"/>
                </a:lnTo>
                <a:lnTo>
                  <a:pt x="859" y="845"/>
                </a:lnTo>
                <a:lnTo>
                  <a:pt x="862" y="842"/>
                </a:lnTo>
                <a:lnTo>
                  <a:pt x="862" y="840"/>
                </a:lnTo>
                <a:lnTo>
                  <a:pt x="862" y="839"/>
                </a:lnTo>
                <a:lnTo>
                  <a:pt x="861" y="838"/>
                </a:lnTo>
                <a:lnTo>
                  <a:pt x="858" y="837"/>
                </a:lnTo>
                <a:lnTo>
                  <a:pt x="858" y="837"/>
                </a:lnTo>
                <a:lnTo>
                  <a:pt x="809" y="832"/>
                </a:lnTo>
                <a:lnTo>
                  <a:pt x="809" y="798"/>
                </a:lnTo>
                <a:lnTo>
                  <a:pt x="872" y="726"/>
                </a:lnTo>
                <a:lnTo>
                  <a:pt x="872" y="726"/>
                </a:lnTo>
                <a:lnTo>
                  <a:pt x="877" y="723"/>
                </a:lnTo>
                <a:lnTo>
                  <a:pt x="883" y="722"/>
                </a:lnTo>
                <a:lnTo>
                  <a:pt x="891" y="721"/>
                </a:lnTo>
                <a:lnTo>
                  <a:pt x="891" y="721"/>
                </a:lnTo>
                <a:lnTo>
                  <a:pt x="907" y="720"/>
                </a:lnTo>
                <a:lnTo>
                  <a:pt x="912" y="719"/>
                </a:lnTo>
                <a:lnTo>
                  <a:pt x="915" y="716"/>
                </a:lnTo>
                <a:lnTo>
                  <a:pt x="915" y="716"/>
                </a:lnTo>
                <a:lnTo>
                  <a:pt x="921" y="709"/>
                </a:lnTo>
                <a:lnTo>
                  <a:pt x="925" y="707"/>
                </a:lnTo>
                <a:lnTo>
                  <a:pt x="930" y="673"/>
                </a:lnTo>
                <a:lnTo>
                  <a:pt x="930" y="673"/>
                </a:lnTo>
                <a:lnTo>
                  <a:pt x="936" y="658"/>
                </a:lnTo>
                <a:lnTo>
                  <a:pt x="942" y="649"/>
                </a:lnTo>
                <a:lnTo>
                  <a:pt x="944" y="644"/>
                </a:lnTo>
                <a:lnTo>
                  <a:pt x="944" y="644"/>
                </a:lnTo>
                <a:close/>
                <a:moveTo>
                  <a:pt x="448" y="591"/>
                </a:moveTo>
                <a:lnTo>
                  <a:pt x="467" y="591"/>
                </a:lnTo>
                <a:lnTo>
                  <a:pt x="481" y="615"/>
                </a:lnTo>
                <a:lnTo>
                  <a:pt x="481" y="615"/>
                </a:lnTo>
                <a:lnTo>
                  <a:pt x="485" y="620"/>
                </a:lnTo>
                <a:lnTo>
                  <a:pt x="487" y="622"/>
                </a:lnTo>
                <a:lnTo>
                  <a:pt x="491" y="625"/>
                </a:lnTo>
                <a:lnTo>
                  <a:pt x="491" y="625"/>
                </a:lnTo>
                <a:lnTo>
                  <a:pt x="492" y="626"/>
                </a:lnTo>
                <a:lnTo>
                  <a:pt x="492" y="626"/>
                </a:lnTo>
                <a:lnTo>
                  <a:pt x="493" y="627"/>
                </a:lnTo>
                <a:lnTo>
                  <a:pt x="496" y="629"/>
                </a:lnTo>
                <a:lnTo>
                  <a:pt x="496" y="629"/>
                </a:lnTo>
                <a:lnTo>
                  <a:pt x="498" y="631"/>
                </a:lnTo>
                <a:lnTo>
                  <a:pt x="502" y="629"/>
                </a:lnTo>
                <a:lnTo>
                  <a:pt x="510" y="628"/>
                </a:lnTo>
                <a:lnTo>
                  <a:pt x="518" y="626"/>
                </a:lnTo>
                <a:lnTo>
                  <a:pt x="520" y="625"/>
                </a:lnTo>
                <a:lnTo>
                  <a:pt x="520" y="625"/>
                </a:lnTo>
                <a:lnTo>
                  <a:pt x="521" y="626"/>
                </a:lnTo>
                <a:lnTo>
                  <a:pt x="525" y="627"/>
                </a:lnTo>
                <a:lnTo>
                  <a:pt x="530" y="629"/>
                </a:lnTo>
                <a:lnTo>
                  <a:pt x="544" y="629"/>
                </a:lnTo>
                <a:lnTo>
                  <a:pt x="544" y="629"/>
                </a:lnTo>
                <a:lnTo>
                  <a:pt x="549" y="628"/>
                </a:lnTo>
                <a:lnTo>
                  <a:pt x="554" y="625"/>
                </a:lnTo>
                <a:lnTo>
                  <a:pt x="559" y="620"/>
                </a:lnTo>
                <a:lnTo>
                  <a:pt x="559" y="620"/>
                </a:lnTo>
                <a:lnTo>
                  <a:pt x="568" y="629"/>
                </a:lnTo>
                <a:lnTo>
                  <a:pt x="568" y="629"/>
                </a:lnTo>
                <a:lnTo>
                  <a:pt x="571" y="632"/>
                </a:lnTo>
                <a:lnTo>
                  <a:pt x="575" y="632"/>
                </a:lnTo>
                <a:lnTo>
                  <a:pt x="580" y="632"/>
                </a:lnTo>
                <a:lnTo>
                  <a:pt x="586" y="631"/>
                </a:lnTo>
                <a:lnTo>
                  <a:pt x="600" y="627"/>
                </a:lnTo>
                <a:lnTo>
                  <a:pt x="606" y="623"/>
                </a:lnTo>
                <a:lnTo>
                  <a:pt x="612" y="620"/>
                </a:lnTo>
                <a:lnTo>
                  <a:pt x="612" y="620"/>
                </a:lnTo>
                <a:lnTo>
                  <a:pt x="620" y="614"/>
                </a:lnTo>
                <a:lnTo>
                  <a:pt x="622" y="609"/>
                </a:lnTo>
                <a:lnTo>
                  <a:pt x="622" y="607"/>
                </a:lnTo>
                <a:lnTo>
                  <a:pt x="621" y="605"/>
                </a:lnTo>
                <a:lnTo>
                  <a:pt x="621" y="605"/>
                </a:lnTo>
                <a:lnTo>
                  <a:pt x="622" y="604"/>
                </a:lnTo>
                <a:lnTo>
                  <a:pt x="627" y="603"/>
                </a:lnTo>
                <a:lnTo>
                  <a:pt x="641" y="599"/>
                </a:lnTo>
                <a:lnTo>
                  <a:pt x="660" y="596"/>
                </a:lnTo>
                <a:lnTo>
                  <a:pt x="665" y="615"/>
                </a:lnTo>
                <a:lnTo>
                  <a:pt x="554" y="682"/>
                </a:lnTo>
                <a:lnTo>
                  <a:pt x="554" y="682"/>
                </a:lnTo>
                <a:lnTo>
                  <a:pt x="544" y="695"/>
                </a:lnTo>
                <a:lnTo>
                  <a:pt x="536" y="705"/>
                </a:lnTo>
                <a:lnTo>
                  <a:pt x="530" y="716"/>
                </a:lnTo>
                <a:lnTo>
                  <a:pt x="530" y="716"/>
                </a:lnTo>
                <a:lnTo>
                  <a:pt x="528" y="721"/>
                </a:lnTo>
                <a:lnTo>
                  <a:pt x="528" y="728"/>
                </a:lnTo>
                <a:lnTo>
                  <a:pt x="531" y="734"/>
                </a:lnTo>
                <a:lnTo>
                  <a:pt x="533" y="742"/>
                </a:lnTo>
                <a:lnTo>
                  <a:pt x="541" y="756"/>
                </a:lnTo>
                <a:lnTo>
                  <a:pt x="549" y="769"/>
                </a:lnTo>
                <a:lnTo>
                  <a:pt x="549" y="769"/>
                </a:lnTo>
                <a:lnTo>
                  <a:pt x="556" y="778"/>
                </a:lnTo>
                <a:lnTo>
                  <a:pt x="568" y="787"/>
                </a:lnTo>
                <a:lnTo>
                  <a:pt x="598" y="811"/>
                </a:lnTo>
                <a:lnTo>
                  <a:pt x="627" y="832"/>
                </a:lnTo>
                <a:lnTo>
                  <a:pt x="641" y="842"/>
                </a:lnTo>
                <a:lnTo>
                  <a:pt x="641" y="842"/>
                </a:lnTo>
                <a:lnTo>
                  <a:pt x="641" y="843"/>
                </a:lnTo>
                <a:lnTo>
                  <a:pt x="639" y="846"/>
                </a:lnTo>
                <a:lnTo>
                  <a:pt x="637" y="851"/>
                </a:lnTo>
                <a:lnTo>
                  <a:pt x="636" y="856"/>
                </a:lnTo>
                <a:lnTo>
                  <a:pt x="636" y="856"/>
                </a:lnTo>
                <a:lnTo>
                  <a:pt x="637" y="863"/>
                </a:lnTo>
                <a:lnTo>
                  <a:pt x="639" y="874"/>
                </a:lnTo>
                <a:lnTo>
                  <a:pt x="645" y="899"/>
                </a:lnTo>
                <a:lnTo>
                  <a:pt x="645" y="899"/>
                </a:lnTo>
                <a:lnTo>
                  <a:pt x="653" y="921"/>
                </a:lnTo>
                <a:lnTo>
                  <a:pt x="656" y="931"/>
                </a:lnTo>
                <a:lnTo>
                  <a:pt x="660" y="943"/>
                </a:lnTo>
                <a:lnTo>
                  <a:pt x="660" y="943"/>
                </a:lnTo>
                <a:lnTo>
                  <a:pt x="668" y="978"/>
                </a:lnTo>
                <a:lnTo>
                  <a:pt x="674" y="1001"/>
                </a:lnTo>
                <a:lnTo>
                  <a:pt x="674" y="1001"/>
                </a:lnTo>
                <a:lnTo>
                  <a:pt x="672" y="1001"/>
                </a:lnTo>
                <a:lnTo>
                  <a:pt x="663" y="999"/>
                </a:lnTo>
                <a:lnTo>
                  <a:pt x="651" y="996"/>
                </a:lnTo>
                <a:lnTo>
                  <a:pt x="635" y="991"/>
                </a:lnTo>
                <a:lnTo>
                  <a:pt x="615" y="984"/>
                </a:lnTo>
                <a:lnTo>
                  <a:pt x="595" y="974"/>
                </a:lnTo>
                <a:lnTo>
                  <a:pt x="572" y="962"/>
                </a:lnTo>
                <a:lnTo>
                  <a:pt x="549" y="948"/>
                </a:lnTo>
                <a:lnTo>
                  <a:pt x="549" y="948"/>
                </a:lnTo>
                <a:lnTo>
                  <a:pt x="537" y="939"/>
                </a:lnTo>
                <a:lnTo>
                  <a:pt x="526" y="930"/>
                </a:lnTo>
                <a:lnTo>
                  <a:pt x="502" y="907"/>
                </a:lnTo>
                <a:lnTo>
                  <a:pt x="479" y="880"/>
                </a:lnTo>
                <a:lnTo>
                  <a:pt x="457" y="855"/>
                </a:lnTo>
                <a:lnTo>
                  <a:pt x="439" y="832"/>
                </a:lnTo>
                <a:lnTo>
                  <a:pt x="426" y="811"/>
                </a:lnTo>
                <a:lnTo>
                  <a:pt x="416" y="798"/>
                </a:lnTo>
                <a:lnTo>
                  <a:pt x="414" y="793"/>
                </a:lnTo>
                <a:lnTo>
                  <a:pt x="414" y="793"/>
                </a:lnTo>
                <a:lnTo>
                  <a:pt x="415" y="792"/>
                </a:lnTo>
                <a:lnTo>
                  <a:pt x="415" y="790"/>
                </a:lnTo>
                <a:lnTo>
                  <a:pt x="415" y="781"/>
                </a:lnTo>
                <a:lnTo>
                  <a:pt x="414" y="769"/>
                </a:lnTo>
                <a:lnTo>
                  <a:pt x="414" y="769"/>
                </a:lnTo>
                <a:lnTo>
                  <a:pt x="428" y="716"/>
                </a:lnTo>
                <a:lnTo>
                  <a:pt x="438" y="680"/>
                </a:lnTo>
                <a:lnTo>
                  <a:pt x="443" y="663"/>
                </a:lnTo>
                <a:lnTo>
                  <a:pt x="443" y="663"/>
                </a:lnTo>
                <a:lnTo>
                  <a:pt x="445" y="662"/>
                </a:lnTo>
                <a:lnTo>
                  <a:pt x="446" y="662"/>
                </a:lnTo>
                <a:lnTo>
                  <a:pt x="448" y="663"/>
                </a:lnTo>
                <a:lnTo>
                  <a:pt x="448" y="663"/>
                </a:lnTo>
                <a:lnTo>
                  <a:pt x="448" y="663"/>
                </a:lnTo>
                <a:lnTo>
                  <a:pt x="449" y="662"/>
                </a:lnTo>
                <a:lnTo>
                  <a:pt x="450" y="657"/>
                </a:lnTo>
                <a:lnTo>
                  <a:pt x="452" y="651"/>
                </a:lnTo>
                <a:lnTo>
                  <a:pt x="452" y="644"/>
                </a:lnTo>
                <a:lnTo>
                  <a:pt x="452" y="639"/>
                </a:lnTo>
                <a:lnTo>
                  <a:pt x="448" y="629"/>
                </a:lnTo>
                <a:lnTo>
                  <a:pt x="448" y="629"/>
                </a:lnTo>
                <a:lnTo>
                  <a:pt x="445" y="626"/>
                </a:lnTo>
                <a:lnTo>
                  <a:pt x="442" y="625"/>
                </a:lnTo>
                <a:lnTo>
                  <a:pt x="438" y="625"/>
                </a:lnTo>
                <a:lnTo>
                  <a:pt x="438" y="625"/>
                </a:lnTo>
                <a:lnTo>
                  <a:pt x="437" y="621"/>
                </a:lnTo>
                <a:lnTo>
                  <a:pt x="433" y="615"/>
                </a:lnTo>
                <a:lnTo>
                  <a:pt x="433" y="615"/>
                </a:lnTo>
                <a:lnTo>
                  <a:pt x="433" y="613"/>
                </a:lnTo>
                <a:lnTo>
                  <a:pt x="434" y="610"/>
                </a:lnTo>
                <a:lnTo>
                  <a:pt x="439" y="602"/>
                </a:lnTo>
                <a:lnTo>
                  <a:pt x="448" y="591"/>
                </a:lnTo>
                <a:lnTo>
                  <a:pt x="448" y="591"/>
                </a:lnTo>
                <a:close/>
                <a:moveTo>
                  <a:pt x="356" y="755"/>
                </a:moveTo>
                <a:lnTo>
                  <a:pt x="390" y="755"/>
                </a:lnTo>
                <a:lnTo>
                  <a:pt x="351" y="885"/>
                </a:lnTo>
                <a:lnTo>
                  <a:pt x="342" y="875"/>
                </a:lnTo>
                <a:lnTo>
                  <a:pt x="342" y="856"/>
                </a:lnTo>
                <a:lnTo>
                  <a:pt x="342" y="856"/>
                </a:lnTo>
                <a:lnTo>
                  <a:pt x="339" y="852"/>
                </a:lnTo>
                <a:lnTo>
                  <a:pt x="337" y="850"/>
                </a:lnTo>
                <a:lnTo>
                  <a:pt x="337" y="846"/>
                </a:lnTo>
                <a:lnTo>
                  <a:pt x="337" y="846"/>
                </a:lnTo>
                <a:lnTo>
                  <a:pt x="356" y="755"/>
                </a:lnTo>
                <a:lnTo>
                  <a:pt x="356" y="755"/>
                </a:lnTo>
                <a:close/>
                <a:moveTo>
                  <a:pt x="240" y="846"/>
                </a:moveTo>
                <a:lnTo>
                  <a:pt x="298" y="846"/>
                </a:lnTo>
                <a:lnTo>
                  <a:pt x="327" y="866"/>
                </a:lnTo>
                <a:lnTo>
                  <a:pt x="317" y="875"/>
                </a:lnTo>
                <a:lnTo>
                  <a:pt x="284" y="866"/>
                </a:lnTo>
                <a:lnTo>
                  <a:pt x="284" y="866"/>
                </a:lnTo>
                <a:lnTo>
                  <a:pt x="269" y="863"/>
                </a:lnTo>
                <a:lnTo>
                  <a:pt x="256" y="861"/>
                </a:lnTo>
                <a:lnTo>
                  <a:pt x="240" y="861"/>
                </a:lnTo>
                <a:lnTo>
                  <a:pt x="240" y="846"/>
                </a:lnTo>
                <a:close/>
                <a:moveTo>
                  <a:pt x="399" y="817"/>
                </a:moveTo>
                <a:lnTo>
                  <a:pt x="399" y="817"/>
                </a:lnTo>
                <a:lnTo>
                  <a:pt x="407" y="827"/>
                </a:lnTo>
                <a:lnTo>
                  <a:pt x="430" y="855"/>
                </a:lnTo>
                <a:lnTo>
                  <a:pt x="445" y="874"/>
                </a:lnTo>
                <a:lnTo>
                  <a:pt x="467" y="896"/>
                </a:lnTo>
                <a:lnTo>
                  <a:pt x="491" y="921"/>
                </a:lnTo>
                <a:lnTo>
                  <a:pt x="520" y="948"/>
                </a:lnTo>
                <a:lnTo>
                  <a:pt x="520" y="948"/>
                </a:lnTo>
                <a:lnTo>
                  <a:pt x="536" y="961"/>
                </a:lnTo>
                <a:lnTo>
                  <a:pt x="550" y="972"/>
                </a:lnTo>
                <a:lnTo>
                  <a:pt x="565" y="981"/>
                </a:lnTo>
                <a:lnTo>
                  <a:pt x="579" y="990"/>
                </a:lnTo>
                <a:lnTo>
                  <a:pt x="592" y="997"/>
                </a:lnTo>
                <a:lnTo>
                  <a:pt x="604" y="1003"/>
                </a:lnTo>
                <a:lnTo>
                  <a:pt x="629" y="1012"/>
                </a:lnTo>
                <a:lnTo>
                  <a:pt x="647" y="1016"/>
                </a:lnTo>
                <a:lnTo>
                  <a:pt x="662" y="1019"/>
                </a:lnTo>
                <a:lnTo>
                  <a:pt x="674" y="1020"/>
                </a:lnTo>
                <a:lnTo>
                  <a:pt x="684" y="1092"/>
                </a:lnTo>
                <a:lnTo>
                  <a:pt x="684" y="1092"/>
                </a:lnTo>
                <a:lnTo>
                  <a:pt x="672" y="1087"/>
                </a:lnTo>
                <a:lnTo>
                  <a:pt x="639" y="1072"/>
                </a:lnTo>
                <a:lnTo>
                  <a:pt x="618" y="1061"/>
                </a:lnTo>
                <a:lnTo>
                  <a:pt x="596" y="1048"/>
                </a:lnTo>
                <a:lnTo>
                  <a:pt x="572" y="1032"/>
                </a:lnTo>
                <a:lnTo>
                  <a:pt x="549" y="1015"/>
                </a:lnTo>
                <a:lnTo>
                  <a:pt x="549" y="1015"/>
                </a:lnTo>
                <a:lnTo>
                  <a:pt x="537" y="1006"/>
                </a:lnTo>
                <a:lnTo>
                  <a:pt x="525" y="993"/>
                </a:lnTo>
                <a:lnTo>
                  <a:pt x="500" y="967"/>
                </a:lnTo>
                <a:lnTo>
                  <a:pt x="474" y="938"/>
                </a:lnTo>
                <a:lnTo>
                  <a:pt x="449" y="908"/>
                </a:lnTo>
                <a:lnTo>
                  <a:pt x="410" y="858"/>
                </a:lnTo>
                <a:lnTo>
                  <a:pt x="395" y="837"/>
                </a:lnTo>
                <a:lnTo>
                  <a:pt x="399" y="817"/>
                </a:lnTo>
                <a:close/>
                <a:moveTo>
                  <a:pt x="436" y="1116"/>
                </a:moveTo>
                <a:lnTo>
                  <a:pt x="436" y="1116"/>
                </a:lnTo>
                <a:lnTo>
                  <a:pt x="436" y="1121"/>
                </a:lnTo>
                <a:lnTo>
                  <a:pt x="436" y="1134"/>
                </a:lnTo>
                <a:lnTo>
                  <a:pt x="434" y="1154"/>
                </a:lnTo>
                <a:lnTo>
                  <a:pt x="432" y="1166"/>
                </a:lnTo>
                <a:lnTo>
                  <a:pt x="430" y="1179"/>
                </a:lnTo>
                <a:lnTo>
                  <a:pt x="425" y="1192"/>
                </a:lnTo>
                <a:lnTo>
                  <a:pt x="419" y="1207"/>
                </a:lnTo>
                <a:lnTo>
                  <a:pt x="412" y="1222"/>
                </a:lnTo>
                <a:lnTo>
                  <a:pt x="402" y="1237"/>
                </a:lnTo>
                <a:lnTo>
                  <a:pt x="391" y="1251"/>
                </a:lnTo>
                <a:lnTo>
                  <a:pt x="377" y="1267"/>
                </a:lnTo>
                <a:lnTo>
                  <a:pt x="361" y="1282"/>
                </a:lnTo>
                <a:lnTo>
                  <a:pt x="342" y="1295"/>
                </a:lnTo>
                <a:lnTo>
                  <a:pt x="342" y="1295"/>
                </a:lnTo>
                <a:lnTo>
                  <a:pt x="330" y="1302"/>
                </a:lnTo>
                <a:lnTo>
                  <a:pt x="317" y="1308"/>
                </a:lnTo>
                <a:lnTo>
                  <a:pt x="305" y="1314"/>
                </a:lnTo>
                <a:lnTo>
                  <a:pt x="292" y="1318"/>
                </a:lnTo>
                <a:lnTo>
                  <a:pt x="280" y="1321"/>
                </a:lnTo>
                <a:lnTo>
                  <a:pt x="267" y="1324"/>
                </a:lnTo>
                <a:lnTo>
                  <a:pt x="254" y="1326"/>
                </a:lnTo>
                <a:lnTo>
                  <a:pt x="242" y="1327"/>
                </a:lnTo>
                <a:lnTo>
                  <a:pt x="228" y="1327"/>
                </a:lnTo>
                <a:lnTo>
                  <a:pt x="215" y="1326"/>
                </a:lnTo>
                <a:lnTo>
                  <a:pt x="203" y="1325"/>
                </a:lnTo>
                <a:lnTo>
                  <a:pt x="190" y="1323"/>
                </a:lnTo>
                <a:lnTo>
                  <a:pt x="178" y="1319"/>
                </a:lnTo>
                <a:lnTo>
                  <a:pt x="166" y="1315"/>
                </a:lnTo>
                <a:lnTo>
                  <a:pt x="154" y="1310"/>
                </a:lnTo>
                <a:lnTo>
                  <a:pt x="143" y="1304"/>
                </a:lnTo>
                <a:lnTo>
                  <a:pt x="132" y="1298"/>
                </a:lnTo>
                <a:lnTo>
                  <a:pt x="121" y="1291"/>
                </a:lnTo>
                <a:lnTo>
                  <a:pt x="110" y="1283"/>
                </a:lnTo>
                <a:lnTo>
                  <a:pt x="100" y="1274"/>
                </a:lnTo>
                <a:lnTo>
                  <a:pt x="92" y="1266"/>
                </a:lnTo>
                <a:lnTo>
                  <a:pt x="82" y="1256"/>
                </a:lnTo>
                <a:lnTo>
                  <a:pt x="75" y="1245"/>
                </a:lnTo>
                <a:lnTo>
                  <a:pt x="68" y="1233"/>
                </a:lnTo>
                <a:lnTo>
                  <a:pt x="61" y="1222"/>
                </a:lnTo>
                <a:lnTo>
                  <a:pt x="55" y="1209"/>
                </a:lnTo>
                <a:lnTo>
                  <a:pt x="50" y="1196"/>
                </a:lnTo>
                <a:lnTo>
                  <a:pt x="46" y="1183"/>
                </a:lnTo>
                <a:lnTo>
                  <a:pt x="43" y="1168"/>
                </a:lnTo>
                <a:lnTo>
                  <a:pt x="40" y="1153"/>
                </a:lnTo>
                <a:lnTo>
                  <a:pt x="38" y="1137"/>
                </a:lnTo>
                <a:lnTo>
                  <a:pt x="38" y="1121"/>
                </a:lnTo>
                <a:lnTo>
                  <a:pt x="38" y="1121"/>
                </a:lnTo>
                <a:lnTo>
                  <a:pt x="38" y="1106"/>
                </a:lnTo>
                <a:lnTo>
                  <a:pt x="40" y="1090"/>
                </a:lnTo>
                <a:lnTo>
                  <a:pt x="43" y="1075"/>
                </a:lnTo>
                <a:lnTo>
                  <a:pt x="45" y="1062"/>
                </a:lnTo>
                <a:lnTo>
                  <a:pt x="50" y="1049"/>
                </a:lnTo>
                <a:lnTo>
                  <a:pt x="55" y="1037"/>
                </a:lnTo>
                <a:lnTo>
                  <a:pt x="59" y="1026"/>
                </a:lnTo>
                <a:lnTo>
                  <a:pt x="66" y="1015"/>
                </a:lnTo>
                <a:lnTo>
                  <a:pt x="73" y="1004"/>
                </a:lnTo>
                <a:lnTo>
                  <a:pt x="79" y="996"/>
                </a:lnTo>
                <a:lnTo>
                  <a:pt x="94" y="979"/>
                </a:lnTo>
                <a:lnTo>
                  <a:pt x="110" y="965"/>
                </a:lnTo>
                <a:lnTo>
                  <a:pt x="127" y="951"/>
                </a:lnTo>
                <a:lnTo>
                  <a:pt x="144" y="942"/>
                </a:lnTo>
                <a:lnTo>
                  <a:pt x="160" y="933"/>
                </a:lnTo>
                <a:lnTo>
                  <a:pt x="175" y="927"/>
                </a:lnTo>
                <a:lnTo>
                  <a:pt x="188" y="921"/>
                </a:lnTo>
                <a:lnTo>
                  <a:pt x="209" y="915"/>
                </a:lnTo>
                <a:lnTo>
                  <a:pt x="216" y="914"/>
                </a:lnTo>
                <a:lnTo>
                  <a:pt x="221" y="1083"/>
                </a:lnTo>
                <a:lnTo>
                  <a:pt x="221" y="1083"/>
                </a:lnTo>
                <a:lnTo>
                  <a:pt x="219" y="1083"/>
                </a:lnTo>
                <a:lnTo>
                  <a:pt x="214" y="1085"/>
                </a:lnTo>
                <a:lnTo>
                  <a:pt x="208" y="1089"/>
                </a:lnTo>
                <a:lnTo>
                  <a:pt x="204" y="1092"/>
                </a:lnTo>
                <a:lnTo>
                  <a:pt x="202" y="1097"/>
                </a:lnTo>
                <a:lnTo>
                  <a:pt x="202" y="1097"/>
                </a:lnTo>
                <a:lnTo>
                  <a:pt x="199" y="1103"/>
                </a:lnTo>
                <a:lnTo>
                  <a:pt x="198" y="1112"/>
                </a:lnTo>
                <a:lnTo>
                  <a:pt x="197" y="1120"/>
                </a:lnTo>
                <a:lnTo>
                  <a:pt x="198" y="1130"/>
                </a:lnTo>
                <a:lnTo>
                  <a:pt x="201" y="1138"/>
                </a:lnTo>
                <a:lnTo>
                  <a:pt x="203" y="1142"/>
                </a:lnTo>
                <a:lnTo>
                  <a:pt x="207" y="1145"/>
                </a:lnTo>
                <a:lnTo>
                  <a:pt x="210" y="1149"/>
                </a:lnTo>
                <a:lnTo>
                  <a:pt x="214" y="1151"/>
                </a:lnTo>
                <a:lnTo>
                  <a:pt x="220" y="1154"/>
                </a:lnTo>
                <a:lnTo>
                  <a:pt x="226" y="1155"/>
                </a:lnTo>
                <a:lnTo>
                  <a:pt x="226" y="1155"/>
                </a:lnTo>
                <a:lnTo>
                  <a:pt x="232" y="1155"/>
                </a:lnTo>
                <a:lnTo>
                  <a:pt x="238" y="1155"/>
                </a:lnTo>
                <a:lnTo>
                  <a:pt x="243" y="1154"/>
                </a:lnTo>
                <a:lnTo>
                  <a:pt x="248" y="1151"/>
                </a:lnTo>
                <a:lnTo>
                  <a:pt x="256" y="1147"/>
                </a:lnTo>
                <a:lnTo>
                  <a:pt x="261" y="1139"/>
                </a:lnTo>
                <a:lnTo>
                  <a:pt x="266" y="1133"/>
                </a:lnTo>
                <a:lnTo>
                  <a:pt x="268" y="1127"/>
                </a:lnTo>
                <a:lnTo>
                  <a:pt x="269" y="1121"/>
                </a:lnTo>
                <a:lnTo>
                  <a:pt x="436" y="1116"/>
                </a:lnTo>
                <a:close/>
                <a:moveTo>
                  <a:pt x="269" y="1107"/>
                </a:moveTo>
                <a:lnTo>
                  <a:pt x="269" y="1107"/>
                </a:lnTo>
                <a:lnTo>
                  <a:pt x="292" y="1081"/>
                </a:lnTo>
                <a:lnTo>
                  <a:pt x="311" y="1057"/>
                </a:lnTo>
                <a:lnTo>
                  <a:pt x="320" y="1045"/>
                </a:lnTo>
                <a:lnTo>
                  <a:pt x="327" y="1034"/>
                </a:lnTo>
                <a:lnTo>
                  <a:pt x="327" y="1034"/>
                </a:lnTo>
                <a:lnTo>
                  <a:pt x="333" y="1022"/>
                </a:lnTo>
                <a:lnTo>
                  <a:pt x="338" y="1010"/>
                </a:lnTo>
                <a:lnTo>
                  <a:pt x="348" y="983"/>
                </a:lnTo>
                <a:lnTo>
                  <a:pt x="356" y="952"/>
                </a:lnTo>
                <a:lnTo>
                  <a:pt x="356" y="952"/>
                </a:lnTo>
                <a:lnTo>
                  <a:pt x="362" y="957"/>
                </a:lnTo>
                <a:lnTo>
                  <a:pt x="377" y="972"/>
                </a:lnTo>
                <a:lnTo>
                  <a:pt x="386" y="983"/>
                </a:lnTo>
                <a:lnTo>
                  <a:pt x="396" y="995"/>
                </a:lnTo>
                <a:lnTo>
                  <a:pt x="405" y="1009"/>
                </a:lnTo>
                <a:lnTo>
                  <a:pt x="414" y="1025"/>
                </a:lnTo>
                <a:lnTo>
                  <a:pt x="414" y="1025"/>
                </a:lnTo>
                <a:lnTo>
                  <a:pt x="421" y="1040"/>
                </a:lnTo>
                <a:lnTo>
                  <a:pt x="426" y="1055"/>
                </a:lnTo>
                <a:lnTo>
                  <a:pt x="430" y="1068"/>
                </a:lnTo>
                <a:lnTo>
                  <a:pt x="432" y="1080"/>
                </a:lnTo>
                <a:lnTo>
                  <a:pt x="433" y="1096"/>
                </a:lnTo>
                <a:lnTo>
                  <a:pt x="433" y="1102"/>
                </a:lnTo>
                <a:lnTo>
                  <a:pt x="269" y="1107"/>
                </a:lnTo>
                <a:close/>
                <a:moveTo>
                  <a:pt x="274" y="977"/>
                </a:moveTo>
                <a:lnTo>
                  <a:pt x="284" y="977"/>
                </a:lnTo>
                <a:lnTo>
                  <a:pt x="303" y="1025"/>
                </a:lnTo>
                <a:lnTo>
                  <a:pt x="303" y="1025"/>
                </a:lnTo>
                <a:lnTo>
                  <a:pt x="302" y="1028"/>
                </a:lnTo>
                <a:lnTo>
                  <a:pt x="299" y="1034"/>
                </a:lnTo>
                <a:lnTo>
                  <a:pt x="293" y="1044"/>
                </a:lnTo>
                <a:lnTo>
                  <a:pt x="293" y="1044"/>
                </a:lnTo>
                <a:lnTo>
                  <a:pt x="289" y="1050"/>
                </a:lnTo>
                <a:lnTo>
                  <a:pt x="283" y="1056"/>
                </a:lnTo>
                <a:lnTo>
                  <a:pt x="268" y="1068"/>
                </a:lnTo>
                <a:lnTo>
                  <a:pt x="250" y="1083"/>
                </a:lnTo>
                <a:lnTo>
                  <a:pt x="250" y="1083"/>
                </a:lnTo>
                <a:lnTo>
                  <a:pt x="248" y="1083"/>
                </a:lnTo>
                <a:lnTo>
                  <a:pt x="243" y="1083"/>
                </a:lnTo>
                <a:lnTo>
                  <a:pt x="235" y="1083"/>
                </a:lnTo>
                <a:lnTo>
                  <a:pt x="240" y="1063"/>
                </a:lnTo>
                <a:lnTo>
                  <a:pt x="250" y="1059"/>
                </a:lnTo>
                <a:lnTo>
                  <a:pt x="245" y="1001"/>
                </a:lnTo>
                <a:lnTo>
                  <a:pt x="274" y="977"/>
                </a:lnTo>
                <a:close/>
                <a:moveTo>
                  <a:pt x="843" y="1179"/>
                </a:moveTo>
                <a:lnTo>
                  <a:pt x="843" y="1179"/>
                </a:lnTo>
                <a:lnTo>
                  <a:pt x="853" y="1177"/>
                </a:lnTo>
                <a:lnTo>
                  <a:pt x="878" y="1172"/>
                </a:lnTo>
                <a:lnTo>
                  <a:pt x="911" y="1163"/>
                </a:lnTo>
                <a:lnTo>
                  <a:pt x="944" y="1155"/>
                </a:lnTo>
                <a:lnTo>
                  <a:pt x="944" y="1155"/>
                </a:lnTo>
                <a:lnTo>
                  <a:pt x="1007" y="1136"/>
                </a:lnTo>
                <a:lnTo>
                  <a:pt x="1007" y="1136"/>
                </a:lnTo>
                <a:lnTo>
                  <a:pt x="1022" y="1142"/>
                </a:lnTo>
                <a:lnTo>
                  <a:pt x="1034" y="1144"/>
                </a:lnTo>
                <a:lnTo>
                  <a:pt x="1038" y="1145"/>
                </a:lnTo>
                <a:lnTo>
                  <a:pt x="1041" y="1145"/>
                </a:lnTo>
                <a:lnTo>
                  <a:pt x="1041" y="1145"/>
                </a:lnTo>
                <a:lnTo>
                  <a:pt x="1047" y="1144"/>
                </a:lnTo>
                <a:lnTo>
                  <a:pt x="1049" y="1143"/>
                </a:lnTo>
                <a:lnTo>
                  <a:pt x="1050" y="1141"/>
                </a:lnTo>
                <a:lnTo>
                  <a:pt x="1050" y="1141"/>
                </a:lnTo>
                <a:lnTo>
                  <a:pt x="1054" y="1137"/>
                </a:lnTo>
                <a:lnTo>
                  <a:pt x="1061" y="1134"/>
                </a:lnTo>
                <a:lnTo>
                  <a:pt x="1069" y="1132"/>
                </a:lnTo>
                <a:lnTo>
                  <a:pt x="1075" y="1131"/>
                </a:lnTo>
                <a:lnTo>
                  <a:pt x="1075" y="1131"/>
                </a:lnTo>
                <a:lnTo>
                  <a:pt x="1079" y="1128"/>
                </a:lnTo>
                <a:lnTo>
                  <a:pt x="1088" y="1124"/>
                </a:lnTo>
                <a:lnTo>
                  <a:pt x="1094" y="1119"/>
                </a:lnTo>
                <a:lnTo>
                  <a:pt x="1099" y="1116"/>
                </a:lnTo>
                <a:lnTo>
                  <a:pt x="1099" y="1116"/>
                </a:lnTo>
                <a:lnTo>
                  <a:pt x="1117" y="1116"/>
                </a:lnTo>
                <a:lnTo>
                  <a:pt x="1132" y="1116"/>
                </a:lnTo>
                <a:lnTo>
                  <a:pt x="1239" y="1116"/>
                </a:lnTo>
                <a:lnTo>
                  <a:pt x="1239" y="1116"/>
                </a:lnTo>
                <a:lnTo>
                  <a:pt x="1236" y="1125"/>
                </a:lnTo>
                <a:lnTo>
                  <a:pt x="1229" y="1144"/>
                </a:lnTo>
                <a:lnTo>
                  <a:pt x="1224" y="1159"/>
                </a:lnTo>
                <a:lnTo>
                  <a:pt x="1217" y="1173"/>
                </a:lnTo>
                <a:lnTo>
                  <a:pt x="1208" y="1189"/>
                </a:lnTo>
                <a:lnTo>
                  <a:pt x="1199" y="1206"/>
                </a:lnTo>
                <a:lnTo>
                  <a:pt x="1187" y="1222"/>
                </a:lnTo>
                <a:lnTo>
                  <a:pt x="1173" y="1238"/>
                </a:lnTo>
                <a:lnTo>
                  <a:pt x="1158" y="1254"/>
                </a:lnTo>
                <a:lnTo>
                  <a:pt x="1141" y="1267"/>
                </a:lnTo>
                <a:lnTo>
                  <a:pt x="1131" y="1273"/>
                </a:lnTo>
                <a:lnTo>
                  <a:pt x="1122" y="1279"/>
                </a:lnTo>
                <a:lnTo>
                  <a:pt x="1111" y="1284"/>
                </a:lnTo>
                <a:lnTo>
                  <a:pt x="1100" y="1288"/>
                </a:lnTo>
                <a:lnTo>
                  <a:pt x="1089" y="1291"/>
                </a:lnTo>
                <a:lnTo>
                  <a:pt x="1077" y="1294"/>
                </a:lnTo>
                <a:lnTo>
                  <a:pt x="1064" y="1295"/>
                </a:lnTo>
                <a:lnTo>
                  <a:pt x="1050" y="1296"/>
                </a:lnTo>
                <a:lnTo>
                  <a:pt x="1050" y="1296"/>
                </a:lnTo>
                <a:lnTo>
                  <a:pt x="1025" y="1295"/>
                </a:lnTo>
                <a:lnTo>
                  <a:pt x="1002" y="1291"/>
                </a:lnTo>
                <a:lnTo>
                  <a:pt x="981" y="1286"/>
                </a:lnTo>
                <a:lnTo>
                  <a:pt x="960" y="1279"/>
                </a:lnTo>
                <a:lnTo>
                  <a:pt x="942" y="1269"/>
                </a:lnTo>
                <a:lnTo>
                  <a:pt x="925" y="1260"/>
                </a:lnTo>
                <a:lnTo>
                  <a:pt x="909" y="1249"/>
                </a:lnTo>
                <a:lnTo>
                  <a:pt x="895" y="1238"/>
                </a:lnTo>
                <a:lnTo>
                  <a:pt x="883" y="1227"/>
                </a:lnTo>
                <a:lnTo>
                  <a:pt x="872" y="1218"/>
                </a:lnTo>
                <a:lnTo>
                  <a:pt x="856" y="1198"/>
                </a:lnTo>
                <a:lnTo>
                  <a:pt x="847" y="1185"/>
                </a:lnTo>
                <a:lnTo>
                  <a:pt x="843" y="1179"/>
                </a:lnTo>
                <a:lnTo>
                  <a:pt x="843" y="1179"/>
                </a:lnTo>
                <a:close/>
                <a:moveTo>
                  <a:pt x="1041" y="875"/>
                </a:moveTo>
                <a:lnTo>
                  <a:pt x="1041" y="875"/>
                </a:lnTo>
                <a:lnTo>
                  <a:pt x="1050" y="875"/>
                </a:lnTo>
                <a:lnTo>
                  <a:pt x="1061" y="878"/>
                </a:lnTo>
                <a:lnTo>
                  <a:pt x="1076" y="880"/>
                </a:lnTo>
                <a:lnTo>
                  <a:pt x="1093" y="886"/>
                </a:lnTo>
                <a:lnTo>
                  <a:pt x="1112" y="893"/>
                </a:lnTo>
                <a:lnTo>
                  <a:pt x="1131" y="904"/>
                </a:lnTo>
                <a:lnTo>
                  <a:pt x="1142" y="912"/>
                </a:lnTo>
                <a:lnTo>
                  <a:pt x="1152" y="919"/>
                </a:lnTo>
                <a:lnTo>
                  <a:pt x="1152" y="919"/>
                </a:lnTo>
                <a:lnTo>
                  <a:pt x="1170" y="934"/>
                </a:lnTo>
                <a:lnTo>
                  <a:pt x="1185" y="950"/>
                </a:lnTo>
                <a:lnTo>
                  <a:pt x="1199" y="965"/>
                </a:lnTo>
                <a:lnTo>
                  <a:pt x="1208" y="977"/>
                </a:lnTo>
                <a:lnTo>
                  <a:pt x="1220" y="995"/>
                </a:lnTo>
                <a:lnTo>
                  <a:pt x="1224" y="1001"/>
                </a:lnTo>
                <a:lnTo>
                  <a:pt x="1079" y="1054"/>
                </a:lnTo>
                <a:lnTo>
                  <a:pt x="1079" y="1054"/>
                </a:lnTo>
                <a:lnTo>
                  <a:pt x="1073" y="1054"/>
                </a:lnTo>
                <a:lnTo>
                  <a:pt x="1060" y="1054"/>
                </a:lnTo>
                <a:lnTo>
                  <a:pt x="1060" y="1054"/>
                </a:lnTo>
                <a:lnTo>
                  <a:pt x="1037" y="1050"/>
                </a:lnTo>
                <a:lnTo>
                  <a:pt x="1022" y="1049"/>
                </a:lnTo>
                <a:lnTo>
                  <a:pt x="1022" y="1049"/>
                </a:lnTo>
                <a:lnTo>
                  <a:pt x="1014" y="1040"/>
                </a:lnTo>
                <a:lnTo>
                  <a:pt x="1001" y="1022"/>
                </a:lnTo>
                <a:lnTo>
                  <a:pt x="983" y="996"/>
                </a:lnTo>
                <a:lnTo>
                  <a:pt x="983" y="996"/>
                </a:lnTo>
                <a:lnTo>
                  <a:pt x="1000" y="978"/>
                </a:lnTo>
                <a:lnTo>
                  <a:pt x="1013" y="962"/>
                </a:lnTo>
                <a:lnTo>
                  <a:pt x="1018" y="954"/>
                </a:lnTo>
                <a:lnTo>
                  <a:pt x="1022" y="948"/>
                </a:lnTo>
                <a:lnTo>
                  <a:pt x="1022" y="948"/>
                </a:lnTo>
                <a:lnTo>
                  <a:pt x="1026" y="930"/>
                </a:lnTo>
                <a:lnTo>
                  <a:pt x="1034" y="905"/>
                </a:lnTo>
                <a:lnTo>
                  <a:pt x="1041" y="875"/>
                </a:lnTo>
                <a:lnTo>
                  <a:pt x="1041" y="875"/>
                </a:lnTo>
                <a:close/>
                <a:moveTo>
                  <a:pt x="1224" y="1015"/>
                </a:moveTo>
                <a:lnTo>
                  <a:pt x="1224" y="1015"/>
                </a:lnTo>
                <a:lnTo>
                  <a:pt x="1226" y="1019"/>
                </a:lnTo>
                <a:lnTo>
                  <a:pt x="1230" y="1027"/>
                </a:lnTo>
                <a:lnTo>
                  <a:pt x="1236" y="1042"/>
                </a:lnTo>
                <a:lnTo>
                  <a:pt x="1237" y="1050"/>
                </a:lnTo>
                <a:lnTo>
                  <a:pt x="1239" y="1059"/>
                </a:lnTo>
                <a:lnTo>
                  <a:pt x="1239" y="1059"/>
                </a:lnTo>
                <a:lnTo>
                  <a:pt x="1240" y="1077"/>
                </a:lnTo>
                <a:lnTo>
                  <a:pt x="1240" y="1092"/>
                </a:lnTo>
                <a:lnTo>
                  <a:pt x="1239" y="1107"/>
                </a:lnTo>
                <a:lnTo>
                  <a:pt x="1166" y="1107"/>
                </a:lnTo>
                <a:lnTo>
                  <a:pt x="1166" y="1107"/>
                </a:lnTo>
                <a:lnTo>
                  <a:pt x="1166" y="1103"/>
                </a:lnTo>
                <a:lnTo>
                  <a:pt x="1164" y="1095"/>
                </a:lnTo>
                <a:lnTo>
                  <a:pt x="1163" y="1090"/>
                </a:lnTo>
                <a:lnTo>
                  <a:pt x="1160" y="1085"/>
                </a:lnTo>
                <a:lnTo>
                  <a:pt x="1157" y="1081"/>
                </a:lnTo>
                <a:lnTo>
                  <a:pt x="1152" y="1078"/>
                </a:lnTo>
                <a:lnTo>
                  <a:pt x="1152" y="1078"/>
                </a:lnTo>
                <a:lnTo>
                  <a:pt x="1146" y="1075"/>
                </a:lnTo>
                <a:lnTo>
                  <a:pt x="1140" y="1074"/>
                </a:lnTo>
                <a:lnTo>
                  <a:pt x="1128" y="1075"/>
                </a:lnTo>
                <a:lnTo>
                  <a:pt x="1117" y="1077"/>
                </a:lnTo>
                <a:lnTo>
                  <a:pt x="1113" y="1078"/>
                </a:lnTo>
                <a:lnTo>
                  <a:pt x="1113" y="1078"/>
                </a:lnTo>
                <a:lnTo>
                  <a:pt x="1108" y="1059"/>
                </a:lnTo>
                <a:lnTo>
                  <a:pt x="1108" y="1059"/>
                </a:lnTo>
                <a:lnTo>
                  <a:pt x="1126" y="1053"/>
                </a:lnTo>
                <a:lnTo>
                  <a:pt x="1166" y="1037"/>
                </a:lnTo>
                <a:lnTo>
                  <a:pt x="1224" y="1015"/>
                </a:lnTo>
                <a:lnTo>
                  <a:pt x="1224" y="1015"/>
                </a:lnTo>
                <a:close/>
                <a:moveTo>
                  <a:pt x="964" y="1010"/>
                </a:moveTo>
                <a:lnTo>
                  <a:pt x="964" y="1010"/>
                </a:lnTo>
                <a:lnTo>
                  <a:pt x="967" y="1015"/>
                </a:lnTo>
                <a:lnTo>
                  <a:pt x="973" y="1025"/>
                </a:lnTo>
                <a:lnTo>
                  <a:pt x="973" y="1025"/>
                </a:lnTo>
                <a:lnTo>
                  <a:pt x="977" y="1031"/>
                </a:lnTo>
                <a:lnTo>
                  <a:pt x="983" y="1037"/>
                </a:lnTo>
                <a:lnTo>
                  <a:pt x="988" y="1042"/>
                </a:lnTo>
                <a:lnTo>
                  <a:pt x="988" y="1043"/>
                </a:lnTo>
                <a:lnTo>
                  <a:pt x="988" y="1044"/>
                </a:lnTo>
                <a:lnTo>
                  <a:pt x="988" y="1044"/>
                </a:lnTo>
                <a:lnTo>
                  <a:pt x="829" y="1054"/>
                </a:lnTo>
                <a:lnTo>
                  <a:pt x="829" y="1015"/>
                </a:lnTo>
                <a:lnTo>
                  <a:pt x="829" y="1015"/>
                </a:lnTo>
                <a:lnTo>
                  <a:pt x="864" y="1015"/>
                </a:lnTo>
                <a:lnTo>
                  <a:pt x="915" y="1015"/>
                </a:lnTo>
                <a:lnTo>
                  <a:pt x="915" y="1015"/>
                </a:lnTo>
                <a:lnTo>
                  <a:pt x="932" y="1015"/>
                </a:lnTo>
                <a:lnTo>
                  <a:pt x="948" y="1013"/>
                </a:lnTo>
                <a:lnTo>
                  <a:pt x="964" y="1010"/>
                </a:lnTo>
                <a:lnTo>
                  <a:pt x="964" y="101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5" name="Freeform 24">
            <a:extLst>
              <a:ext uri="{FF2B5EF4-FFF2-40B4-BE49-F238E27FC236}">
                <a16:creationId xmlns:a16="http://schemas.microsoft.com/office/drawing/2014/main" id="{5F4EAD45-7143-4102-9D68-38FC23930BDA}"/>
              </a:ext>
            </a:extLst>
          </p:cNvPr>
          <p:cNvSpPr>
            <a:spLocks noEditPoints="1"/>
          </p:cNvSpPr>
          <p:nvPr/>
        </p:nvSpPr>
        <p:spPr bwMode="auto">
          <a:xfrm>
            <a:off x="6617515" y="2777890"/>
            <a:ext cx="830034" cy="1633479"/>
          </a:xfrm>
          <a:custGeom>
            <a:avLst/>
            <a:gdLst>
              <a:gd name="T0" fmla="*/ 173 w 718"/>
              <a:gd name="T1" fmla="*/ 128 h 1413"/>
              <a:gd name="T2" fmla="*/ 153 w 718"/>
              <a:gd name="T3" fmla="*/ 168 h 1413"/>
              <a:gd name="T4" fmla="*/ 78 w 718"/>
              <a:gd name="T5" fmla="*/ 245 h 1413"/>
              <a:gd name="T6" fmla="*/ 60 w 718"/>
              <a:gd name="T7" fmla="*/ 595 h 1413"/>
              <a:gd name="T8" fmla="*/ 79 w 718"/>
              <a:gd name="T9" fmla="*/ 760 h 1413"/>
              <a:gd name="T10" fmla="*/ 93 w 718"/>
              <a:gd name="T11" fmla="*/ 956 h 1413"/>
              <a:gd name="T12" fmla="*/ 12 w 718"/>
              <a:gd name="T13" fmla="*/ 1141 h 1413"/>
              <a:gd name="T14" fmla="*/ 3 w 718"/>
              <a:gd name="T15" fmla="*/ 1203 h 1413"/>
              <a:gd name="T16" fmla="*/ 84 w 718"/>
              <a:gd name="T17" fmla="*/ 1306 h 1413"/>
              <a:gd name="T18" fmla="*/ 97 w 718"/>
              <a:gd name="T19" fmla="*/ 1194 h 1413"/>
              <a:gd name="T20" fmla="*/ 130 w 718"/>
              <a:gd name="T21" fmla="*/ 1187 h 1413"/>
              <a:gd name="T22" fmla="*/ 124 w 718"/>
              <a:gd name="T23" fmla="*/ 1302 h 1413"/>
              <a:gd name="T24" fmla="*/ 182 w 718"/>
              <a:gd name="T25" fmla="*/ 1325 h 1413"/>
              <a:gd name="T26" fmla="*/ 275 w 718"/>
              <a:gd name="T27" fmla="*/ 1405 h 1413"/>
              <a:gd name="T28" fmla="*/ 354 w 718"/>
              <a:gd name="T29" fmla="*/ 1382 h 1413"/>
              <a:gd name="T30" fmla="*/ 437 w 718"/>
              <a:gd name="T31" fmla="*/ 1211 h 1413"/>
              <a:gd name="T32" fmla="*/ 487 w 718"/>
              <a:gd name="T33" fmla="*/ 1131 h 1413"/>
              <a:gd name="T34" fmla="*/ 554 w 718"/>
              <a:gd name="T35" fmla="*/ 1208 h 1413"/>
              <a:gd name="T36" fmla="*/ 607 w 718"/>
              <a:gd name="T37" fmla="*/ 1255 h 1413"/>
              <a:gd name="T38" fmla="*/ 593 w 718"/>
              <a:gd name="T39" fmla="*/ 977 h 1413"/>
              <a:gd name="T40" fmla="*/ 560 w 718"/>
              <a:gd name="T41" fmla="*/ 854 h 1413"/>
              <a:gd name="T42" fmla="*/ 601 w 718"/>
              <a:gd name="T43" fmla="*/ 612 h 1413"/>
              <a:gd name="T44" fmla="*/ 587 w 718"/>
              <a:gd name="T45" fmla="*/ 569 h 1413"/>
              <a:gd name="T46" fmla="*/ 604 w 718"/>
              <a:gd name="T47" fmla="*/ 566 h 1413"/>
              <a:gd name="T48" fmla="*/ 651 w 718"/>
              <a:gd name="T49" fmla="*/ 583 h 1413"/>
              <a:gd name="T50" fmla="*/ 712 w 718"/>
              <a:gd name="T51" fmla="*/ 592 h 1413"/>
              <a:gd name="T52" fmla="*/ 687 w 718"/>
              <a:gd name="T53" fmla="*/ 543 h 1413"/>
              <a:gd name="T54" fmla="*/ 712 w 718"/>
              <a:gd name="T55" fmla="*/ 524 h 1413"/>
              <a:gd name="T56" fmla="*/ 621 w 718"/>
              <a:gd name="T57" fmla="*/ 503 h 1413"/>
              <a:gd name="T58" fmla="*/ 523 w 718"/>
              <a:gd name="T59" fmla="*/ 421 h 1413"/>
              <a:gd name="T60" fmla="*/ 369 w 718"/>
              <a:gd name="T61" fmla="*/ 193 h 1413"/>
              <a:gd name="T62" fmla="*/ 375 w 718"/>
              <a:gd name="T63" fmla="*/ 110 h 1413"/>
              <a:gd name="T64" fmla="*/ 375 w 718"/>
              <a:gd name="T65" fmla="*/ 64 h 1413"/>
              <a:gd name="T66" fmla="*/ 289 w 718"/>
              <a:gd name="T67" fmla="*/ 0 h 1413"/>
              <a:gd name="T68" fmla="*/ 207 w 718"/>
              <a:gd name="T69" fmla="*/ 52 h 1413"/>
              <a:gd name="T70" fmla="*/ 418 w 718"/>
              <a:gd name="T71" fmla="*/ 440 h 1413"/>
              <a:gd name="T72" fmla="*/ 541 w 718"/>
              <a:gd name="T73" fmla="*/ 540 h 1413"/>
              <a:gd name="T74" fmla="*/ 493 w 718"/>
              <a:gd name="T75" fmla="*/ 597 h 1413"/>
              <a:gd name="T76" fmla="*/ 421 w 718"/>
              <a:gd name="T77" fmla="*/ 603 h 1413"/>
              <a:gd name="T78" fmla="*/ 347 w 718"/>
              <a:gd name="T79" fmla="*/ 544 h 1413"/>
              <a:gd name="T80" fmla="*/ 337 w 718"/>
              <a:gd name="T81" fmla="*/ 355 h 1413"/>
              <a:gd name="T82" fmla="*/ 360 w 718"/>
              <a:gd name="T83" fmla="*/ 578 h 1413"/>
              <a:gd name="T84" fmla="*/ 414 w 718"/>
              <a:gd name="T85" fmla="*/ 613 h 1413"/>
              <a:gd name="T86" fmla="*/ 337 w 718"/>
              <a:gd name="T87" fmla="*/ 640 h 1413"/>
              <a:gd name="T88" fmla="*/ 342 w 718"/>
              <a:gd name="T89" fmla="*/ 581 h 1413"/>
              <a:gd name="T90" fmla="*/ 477 w 718"/>
              <a:gd name="T91" fmla="*/ 929 h 1413"/>
              <a:gd name="T92" fmla="*/ 412 w 718"/>
              <a:gd name="T93" fmla="*/ 983 h 1413"/>
              <a:gd name="T94" fmla="*/ 370 w 718"/>
              <a:gd name="T95" fmla="*/ 871 h 1413"/>
              <a:gd name="T96" fmla="*/ 381 w 718"/>
              <a:gd name="T97" fmla="*/ 818 h 1413"/>
              <a:gd name="T98" fmla="*/ 447 w 718"/>
              <a:gd name="T99" fmla="*/ 1011 h 1413"/>
              <a:gd name="T100" fmla="*/ 593 w 718"/>
              <a:gd name="T101" fmla="*/ 1221 h 1413"/>
              <a:gd name="T102" fmla="*/ 546 w 718"/>
              <a:gd name="T103" fmla="*/ 1113 h 1413"/>
              <a:gd name="T104" fmla="*/ 578 w 718"/>
              <a:gd name="T105" fmla="*/ 1108 h 1413"/>
              <a:gd name="T106" fmla="*/ 360 w 718"/>
              <a:gd name="T107" fmla="*/ 1262 h 1413"/>
              <a:gd name="T108" fmla="*/ 300 w 718"/>
              <a:gd name="T109" fmla="*/ 1375 h 1413"/>
              <a:gd name="T110" fmla="*/ 242 w 718"/>
              <a:gd name="T111" fmla="*/ 1294 h 1413"/>
              <a:gd name="T112" fmla="*/ 306 w 718"/>
              <a:gd name="T113" fmla="*/ 1281 h 1413"/>
              <a:gd name="T114" fmla="*/ 328 w 718"/>
              <a:gd name="T115" fmla="*/ 888 h 1413"/>
              <a:gd name="T116" fmla="*/ 304 w 718"/>
              <a:gd name="T117" fmla="*/ 808 h 14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18" h="1413">
                <a:moveTo>
                  <a:pt x="220" y="104"/>
                </a:move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lnTo>
                  <a:pt x="218" y="108"/>
                </a:lnTo>
                <a:lnTo>
                  <a:pt x="216" y="115"/>
                </a:lnTo>
                <a:lnTo>
                  <a:pt x="212" y="125"/>
                </a:lnTo>
                <a:lnTo>
                  <a:pt x="212" y="125"/>
                </a:lnTo>
                <a:lnTo>
                  <a:pt x="206" y="125"/>
                </a:lnTo>
                <a:lnTo>
                  <a:pt x="190" y="126"/>
                </a:lnTo>
                <a:lnTo>
                  <a:pt x="173" y="128"/>
                </a:lnTo>
                <a:lnTo>
                  <a:pt x="167" y="131"/>
                </a:lnTo>
                <a:lnTo>
                  <a:pt x="164" y="133"/>
                </a:lnTo>
                <a:lnTo>
                  <a:pt x="164" y="133"/>
                </a:lnTo>
                <a:lnTo>
                  <a:pt x="161" y="137"/>
                </a:lnTo>
                <a:lnTo>
                  <a:pt x="160" y="141"/>
                </a:lnTo>
                <a:lnTo>
                  <a:pt x="158" y="154"/>
                </a:lnTo>
                <a:lnTo>
                  <a:pt x="157" y="163"/>
                </a:lnTo>
                <a:lnTo>
                  <a:pt x="155" y="166"/>
                </a:lnTo>
                <a:lnTo>
                  <a:pt x="155" y="167"/>
                </a:lnTo>
                <a:lnTo>
                  <a:pt x="155" y="167"/>
                </a:lnTo>
                <a:lnTo>
                  <a:pt x="153" y="168"/>
                </a:lnTo>
                <a:lnTo>
                  <a:pt x="150" y="172"/>
                </a:lnTo>
                <a:lnTo>
                  <a:pt x="143" y="181"/>
                </a:lnTo>
                <a:lnTo>
                  <a:pt x="143" y="181"/>
                </a:lnTo>
                <a:lnTo>
                  <a:pt x="134" y="190"/>
                </a:lnTo>
                <a:lnTo>
                  <a:pt x="117" y="203"/>
                </a:lnTo>
                <a:lnTo>
                  <a:pt x="100" y="215"/>
                </a:lnTo>
                <a:lnTo>
                  <a:pt x="89" y="225"/>
                </a:lnTo>
                <a:lnTo>
                  <a:pt x="89" y="225"/>
                </a:lnTo>
                <a:lnTo>
                  <a:pt x="87" y="228"/>
                </a:lnTo>
                <a:lnTo>
                  <a:pt x="83" y="233"/>
                </a:lnTo>
                <a:lnTo>
                  <a:pt x="78" y="245"/>
                </a:lnTo>
                <a:lnTo>
                  <a:pt x="75" y="256"/>
                </a:lnTo>
                <a:lnTo>
                  <a:pt x="72" y="261"/>
                </a:lnTo>
                <a:lnTo>
                  <a:pt x="72" y="261"/>
                </a:lnTo>
                <a:lnTo>
                  <a:pt x="68" y="291"/>
                </a:lnTo>
                <a:lnTo>
                  <a:pt x="62" y="356"/>
                </a:lnTo>
                <a:lnTo>
                  <a:pt x="52" y="461"/>
                </a:lnTo>
                <a:lnTo>
                  <a:pt x="52" y="461"/>
                </a:lnTo>
                <a:lnTo>
                  <a:pt x="52" y="481"/>
                </a:lnTo>
                <a:lnTo>
                  <a:pt x="53" y="514"/>
                </a:lnTo>
                <a:lnTo>
                  <a:pt x="55" y="557"/>
                </a:lnTo>
                <a:lnTo>
                  <a:pt x="60" y="595"/>
                </a:lnTo>
                <a:lnTo>
                  <a:pt x="66" y="626"/>
                </a:lnTo>
                <a:lnTo>
                  <a:pt x="66" y="626"/>
                </a:lnTo>
                <a:lnTo>
                  <a:pt x="67" y="656"/>
                </a:lnTo>
                <a:lnTo>
                  <a:pt x="67" y="681"/>
                </a:lnTo>
                <a:lnTo>
                  <a:pt x="67" y="694"/>
                </a:lnTo>
                <a:lnTo>
                  <a:pt x="66" y="703"/>
                </a:lnTo>
                <a:lnTo>
                  <a:pt x="66" y="703"/>
                </a:lnTo>
                <a:lnTo>
                  <a:pt x="66" y="708"/>
                </a:lnTo>
                <a:lnTo>
                  <a:pt x="67" y="716"/>
                </a:lnTo>
                <a:lnTo>
                  <a:pt x="72" y="736"/>
                </a:lnTo>
                <a:lnTo>
                  <a:pt x="79" y="760"/>
                </a:lnTo>
                <a:lnTo>
                  <a:pt x="89" y="785"/>
                </a:lnTo>
                <a:lnTo>
                  <a:pt x="105" y="833"/>
                </a:lnTo>
                <a:lnTo>
                  <a:pt x="111" y="850"/>
                </a:lnTo>
                <a:lnTo>
                  <a:pt x="112" y="860"/>
                </a:lnTo>
                <a:lnTo>
                  <a:pt x="112" y="860"/>
                </a:lnTo>
                <a:lnTo>
                  <a:pt x="112" y="877"/>
                </a:lnTo>
                <a:lnTo>
                  <a:pt x="112" y="900"/>
                </a:lnTo>
                <a:lnTo>
                  <a:pt x="112" y="931"/>
                </a:lnTo>
                <a:lnTo>
                  <a:pt x="112" y="931"/>
                </a:lnTo>
                <a:lnTo>
                  <a:pt x="102" y="943"/>
                </a:lnTo>
                <a:lnTo>
                  <a:pt x="93" y="956"/>
                </a:lnTo>
                <a:lnTo>
                  <a:pt x="81" y="973"/>
                </a:lnTo>
                <a:lnTo>
                  <a:pt x="67" y="992"/>
                </a:lnTo>
                <a:lnTo>
                  <a:pt x="55" y="1014"/>
                </a:lnTo>
                <a:lnTo>
                  <a:pt x="44" y="1037"/>
                </a:lnTo>
                <a:lnTo>
                  <a:pt x="41" y="1048"/>
                </a:lnTo>
                <a:lnTo>
                  <a:pt x="38" y="1060"/>
                </a:lnTo>
                <a:lnTo>
                  <a:pt x="38" y="1060"/>
                </a:lnTo>
                <a:lnTo>
                  <a:pt x="32" y="1080"/>
                </a:lnTo>
                <a:lnTo>
                  <a:pt x="28" y="1099"/>
                </a:lnTo>
                <a:lnTo>
                  <a:pt x="18" y="1125"/>
                </a:lnTo>
                <a:lnTo>
                  <a:pt x="12" y="1141"/>
                </a:lnTo>
                <a:lnTo>
                  <a:pt x="9" y="1146"/>
                </a:lnTo>
                <a:lnTo>
                  <a:pt x="15" y="1150"/>
                </a:lnTo>
                <a:lnTo>
                  <a:pt x="15" y="1150"/>
                </a:lnTo>
                <a:lnTo>
                  <a:pt x="12" y="1154"/>
                </a:lnTo>
                <a:lnTo>
                  <a:pt x="6" y="1164"/>
                </a:lnTo>
                <a:lnTo>
                  <a:pt x="3" y="1171"/>
                </a:lnTo>
                <a:lnTo>
                  <a:pt x="1" y="1178"/>
                </a:lnTo>
                <a:lnTo>
                  <a:pt x="0" y="1185"/>
                </a:lnTo>
                <a:lnTo>
                  <a:pt x="1" y="1194"/>
                </a:lnTo>
                <a:lnTo>
                  <a:pt x="1" y="1194"/>
                </a:lnTo>
                <a:lnTo>
                  <a:pt x="3" y="1203"/>
                </a:lnTo>
                <a:lnTo>
                  <a:pt x="8" y="1215"/>
                </a:lnTo>
                <a:lnTo>
                  <a:pt x="21" y="1244"/>
                </a:lnTo>
                <a:lnTo>
                  <a:pt x="29" y="1259"/>
                </a:lnTo>
                <a:lnTo>
                  <a:pt x="37" y="1272"/>
                </a:lnTo>
                <a:lnTo>
                  <a:pt x="44" y="1283"/>
                </a:lnTo>
                <a:lnTo>
                  <a:pt x="52" y="1290"/>
                </a:lnTo>
                <a:lnTo>
                  <a:pt x="52" y="1290"/>
                </a:lnTo>
                <a:lnTo>
                  <a:pt x="60" y="1296"/>
                </a:lnTo>
                <a:lnTo>
                  <a:pt x="67" y="1300"/>
                </a:lnTo>
                <a:lnTo>
                  <a:pt x="76" y="1303"/>
                </a:lnTo>
                <a:lnTo>
                  <a:pt x="84" y="1306"/>
                </a:lnTo>
                <a:lnTo>
                  <a:pt x="91" y="1307"/>
                </a:lnTo>
                <a:lnTo>
                  <a:pt x="97" y="1307"/>
                </a:lnTo>
                <a:lnTo>
                  <a:pt x="101" y="1305"/>
                </a:lnTo>
                <a:lnTo>
                  <a:pt x="102" y="1303"/>
                </a:lnTo>
                <a:lnTo>
                  <a:pt x="103" y="1302"/>
                </a:lnTo>
                <a:lnTo>
                  <a:pt x="103" y="1302"/>
                </a:lnTo>
                <a:lnTo>
                  <a:pt x="103" y="1295"/>
                </a:lnTo>
                <a:lnTo>
                  <a:pt x="103" y="1282"/>
                </a:lnTo>
                <a:lnTo>
                  <a:pt x="101" y="1246"/>
                </a:lnTo>
                <a:lnTo>
                  <a:pt x="99" y="1211"/>
                </a:lnTo>
                <a:lnTo>
                  <a:pt x="97" y="1194"/>
                </a:lnTo>
                <a:lnTo>
                  <a:pt x="97" y="1194"/>
                </a:lnTo>
                <a:lnTo>
                  <a:pt x="124" y="1142"/>
                </a:lnTo>
                <a:lnTo>
                  <a:pt x="154" y="1082"/>
                </a:lnTo>
                <a:lnTo>
                  <a:pt x="154" y="1082"/>
                </a:lnTo>
                <a:lnTo>
                  <a:pt x="155" y="1079"/>
                </a:lnTo>
                <a:lnTo>
                  <a:pt x="155" y="1079"/>
                </a:lnTo>
                <a:lnTo>
                  <a:pt x="154" y="1082"/>
                </a:lnTo>
                <a:lnTo>
                  <a:pt x="154" y="1082"/>
                </a:lnTo>
                <a:lnTo>
                  <a:pt x="147" y="1107"/>
                </a:lnTo>
                <a:lnTo>
                  <a:pt x="137" y="1148"/>
                </a:lnTo>
                <a:lnTo>
                  <a:pt x="130" y="1187"/>
                </a:lnTo>
                <a:lnTo>
                  <a:pt x="126" y="1200"/>
                </a:lnTo>
                <a:lnTo>
                  <a:pt x="126" y="1208"/>
                </a:lnTo>
                <a:lnTo>
                  <a:pt x="126" y="1208"/>
                </a:lnTo>
                <a:lnTo>
                  <a:pt x="132" y="1262"/>
                </a:lnTo>
                <a:lnTo>
                  <a:pt x="132" y="1262"/>
                </a:lnTo>
                <a:lnTo>
                  <a:pt x="128" y="1273"/>
                </a:lnTo>
                <a:lnTo>
                  <a:pt x="125" y="1282"/>
                </a:lnTo>
                <a:lnTo>
                  <a:pt x="124" y="1290"/>
                </a:lnTo>
                <a:lnTo>
                  <a:pt x="124" y="1290"/>
                </a:lnTo>
                <a:lnTo>
                  <a:pt x="124" y="1299"/>
                </a:lnTo>
                <a:lnTo>
                  <a:pt x="124" y="1302"/>
                </a:lnTo>
                <a:lnTo>
                  <a:pt x="124" y="1302"/>
                </a:lnTo>
                <a:lnTo>
                  <a:pt x="124" y="1306"/>
                </a:lnTo>
                <a:lnTo>
                  <a:pt x="125" y="1313"/>
                </a:lnTo>
                <a:lnTo>
                  <a:pt x="128" y="1318"/>
                </a:lnTo>
                <a:lnTo>
                  <a:pt x="130" y="1322"/>
                </a:lnTo>
                <a:lnTo>
                  <a:pt x="134" y="1325"/>
                </a:lnTo>
                <a:lnTo>
                  <a:pt x="138" y="1328"/>
                </a:lnTo>
                <a:lnTo>
                  <a:pt x="138" y="1328"/>
                </a:lnTo>
                <a:lnTo>
                  <a:pt x="144" y="1329"/>
                </a:lnTo>
                <a:lnTo>
                  <a:pt x="155" y="1329"/>
                </a:lnTo>
                <a:lnTo>
                  <a:pt x="182" y="1325"/>
                </a:lnTo>
                <a:lnTo>
                  <a:pt x="205" y="1322"/>
                </a:lnTo>
                <a:lnTo>
                  <a:pt x="216" y="1319"/>
                </a:lnTo>
                <a:lnTo>
                  <a:pt x="216" y="1319"/>
                </a:lnTo>
                <a:lnTo>
                  <a:pt x="220" y="1334"/>
                </a:lnTo>
                <a:lnTo>
                  <a:pt x="226" y="1349"/>
                </a:lnTo>
                <a:lnTo>
                  <a:pt x="236" y="1366"/>
                </a:lnTo>
                <a:lnTo>
                  <a:pt x="242" y="1375"/>
                </a:lnTo>
                <a:lnTo>
                  <a:pt x="248" y="1383"/>
                </a:lnTo>
                <a:lnTo>
                  <a:pt x="257" y="1391"/>
                </a:lnTo>
                <a:lnTo>
                  <a:pt x="265" y="1399"/>
                </a:lnTo>
                <a:lnTo>
                  <a:pt x="275" y="1405"/>
                </a:lnTo>
                <a:lnTo>
                  <a:pt x="285" y="1410"/>
                </a:lnTo>
                <a:lnTo>
                  <a:pt x="296" y="1412"/>
                </a:lnTo>
                <a:lnTo>
                  <a:pt x="310" y="1413"/>
                </a:lnTo>
                <a:lnTo>
                  <a:pt x="310" y="1413"/>
                </a:lnTo>
                <a:lnTo>
                  <a:pt x="316" y="1413"/>
                </a:lnTo>
                <a:lnTo>
                  <a:pt x="322" y="1411"/>
                </a:lnTo>
                <a:lnTo>
                  <a:pt x="328" y="1408"/>
                </a:lnTo>
                <a:lnTo>
                  <a:pt x="334" y="1405"/>
                </a:lnTo>
                <a:lnTo>
                  <a:pt x="339" y="1400"/>
                </a:lnTo>
                <a:lnTo>
                  <a:pt x="345" y="1395"/>
                </a:lnTo>
                <a:lnTo>
                  <a:pt x="354" y="1382"/>
                </a:lnTo>
                <a:lnTo>
                  <a:pt x="363" y="1367"/>
                </a:lnTo>
                <a:lnTo>
                  <a:pt x="370" y="1350"/>
                </a:lnTo>
                <a:lnTo>
                  <a:pt x="377" y="1334"/>
                </a:lnTo>
                <a:lnTo>
                  <a:pt x="383" y="1314"/>
                </a:lnTo>
                <a:lnTo>
                  <a:pt x="393" y="1278"/>
                </a:lnTo>
                <a:lnTo>
                  <a:pt x="399" y="1247"/>
                </a:lnTo>
                <a:lnTo>
                  <a:pt x="404" y="1217"/>
                </a:lnTo>
                <a:lnTo>
                  <a:pt x="404" y="1217"/>
                </a:lnTo>
                <a:lnTo>
                  <a:pt x="411" y="1215"/>
                </a:lnTo>
                <a:lnTo>
                  <a:pt x="427" y="1213"/>
                </a:lnTo>
                <a:lnTo>
                  <a:pt x="437" y="1211"/>
                </a:lnTo>
                <a:lnTo>
                  <a:pt x="447" y="1208"/>
                </a:lnTo>
                <a:lnTo>
                  <a:pt x="455" y="1203"/>
                </a:lnTo>
                <a:lnTo>
                  <a:pt x="464" y="1200"/>
                </a:lnTo>
                <a:lnTo>
                  <a:pt x="464" y="1200"/>
                </a:lnTo>
                <a:lnTo>
                  <a:pt x="470" y="1194"/>
                </a:lnTo>
                <a:lnTo>
                  <a:pt x="475" y="1188"/>
                </a:lnTo>
                <a:lnTo>
                  <a:pt x="478" y="1180"/>
                </a:lnTo>
                <a:lnTo>
                  <a:pt x="481" y="1173"/>
                </a:lnTo>
                <a:lnTo>
                  <a:pt x="483" y="1164"/>
                </a:lnTo>
                <a:lnTo>
                  <a:pt x="484" y="1154"/>
                </a:lnTo>
                <a:lnTo>
                  <a:pt x="487" y="1131"/>
                </a:lnTo>
                <a:lnTo>
                  <a:pt x="487" y="1131"/>
                </a:lnTo>
                <a:lnTo>
                  <a:pt x="492" y="1083"/>
                </a:lnTo>
                <a:lnTo>
                  <a:pt x="495" y="1060"/>
                </a:lnTo>
                <a:lnTo>
                  <a:pt x="512" y="1052"/>
                </a:lnTo>
                <a:lnTo>
                  <a:pt x="512" y="1052"/>
                </a:lnTo>
                <a:lnTo>
                  <a:pt x="517" y="1076"/>
                </a:lnTo>
                <a:lnTo>
                  <a:pt x="522" y="1101"/>
                </a:lnTo>
                <a:lnTo>
                  <a:pt x="529" y="1132"/>
                </a:lnTo>
                <a:lnTo>
                  <a:pt x="537" y="1164"/>
                </a:lnTo>
                <a:lnTo>
                  <a:pt x="548" y="1195"/>
                </a:lnTo>
                <a:lnTo>
                  <a:pt x="554" y="1208"/>
                </a:lnTo>
                <a:lnTo>
                  <a:pt x="559" y="1221"/>
                </a:lnTo>
                <a:lnTo>
                  <a:pt x="566" y="1231"/>
                </a:lnTo>
                <a:lnTo>
                  <a:pt x="572" y="1240"/>
                </a:lnTo>
                <a:lnTo>
                  <a:pt x="572" y="1240"/>
                </a:lnTo>
                <a:lnTo>
                  <a:pt x="578" y="1246"/>
                </a:lnTo>
                <a:lnTo>
                  <a:pt x="584" y="1249"/>
                </a:lnTo>
                <a:lnTo>
                  <a:pt x="591" y="1253"/>
                </a:lnTo>
                <a:lnTo>
                  <a:pt x="595" y="1255"/>
                </a:lnTo>
                <a:lnTo>
                  <a:pt x="599" y="1256"/>
                </a:lnTo>
                <a:lnTo>
                  <a:pt x="604" y="1256"/>
                </a:lnTo>
                <a:lnTo>
                  <a:pt x="607" y="1255"/>
                </a:lnTo>
                <a:lnTo>
                  <a:pt x="611" y="1254"/>
                </a:lnTo>
                <a:lnTo>
                  <a:pt x="616" y="1249"/>
                </a:lnTo>
                <a:lnTo>
                  <a:pt x="621" y="1242"/>
                </a:lnTo>
                <a:lnTo>
                  <a:pt x="623" y="1234"/>
                </a:lnTo>
                <a:lnTo>
                  <a:pt x="624" y="1225"/>
                </a:lnTo>
                <a:lnTo>
                  <a:pt x="624" y="1225"/>
                </a:lnTo>
                <a:lnTo>
                  <a:pt x="623" y="1197"/>
                </a:lnTo>
                <a:lnTo>
                  <a:pt x="622" y="1161"/>
                </a:lnTo>
                <a:lnTo>
                  <a:pt x="618" y="1114"/>
                </a:lnTo>
                <a:lnTo>
                  <a:pt x="624" y="1108"/>
                </a:lnTo>
                <a:lnTo>
                  <a:pt x="593" y="977"/>
                </a:lnTo>
                <a:lnTo>
                  <a:pt x="578" y="920"/>
                </a:lnTo>
                <a:lnTo>
                  <a:pt x="587" y="908"/>
                </a:lnTo>
                <a:lnTo>
                  <a:pt x="587" y="908"/>
                </a:lnTo>
                <a:lnTo>
                  <a:pt x="581" y="886"/>
                </a:lnTo>
                <a:lnTo>
                  <a:pt x="577" y="871"/>
                </a:lnTo>
                <a:lnTo>
                  <a:pt x="575" y="863"/>
                </a:lnTo>
                <a:lnTo>
                  <a:pt x="572" y="860"/>
                </a:lnTo>
                <a:lnTo>
                  <a:pt x="572" y="860"/>
                </a:lnTo>
                <a:lnTo>
                  <a:pt x="569" y="856"/>
                </a:lnTo>
                <a:lnTo>
                  <a:pt x="565" y="855"/>
                </a:lnTo>
                <a:lnTo>
                  <a:pt x="560" y="854"/>
                </a:lnTo>
                <a:lnTo>
                  <a:pt x="560" y="835"/>
                </a:lnTo>
                <a:lnTo>
                  <a:pt x="541" y="831"/>
                </a:lnTo>
                <a:lnTo>
                  <a:pt x="543" y="791"/>
                </a:lnTo>
                <a:lnTo>
                  <a:pt x="612" y="774"/>
                </a:lnTo>
                <a:lnTo>
                  <a:pt x="606" y="678"/>
                </a:lnTo>
                <a:lnTo>
                  <a:pt x="606" y="678"/>
                </a:lnTo>
                <a:lnTo>
                  <a:pt x="605" y="648"/>
                </a:lnTo>
                <a:lnTo>
                  <a:pt x="604" y="626"/>
                </a:lnTo>
                <a:lnTo>
                  <a:pt x="603" y="618"/>
                </a:lnTo>
                <a:lnTo>
                  <a:pt x="601" y="612"/>
                </a:lnTo>
                <a:lnTo>
                  <a:pt x="601" y="612"/>
                </a:lnTo>
                <a:lnTo>
                  <a:pt x="597" y="604"/>
                </a:lnTo>
                <a:lnTo>
                  <a:pt x="592" y="596"/>
                </a:lnTo>
                <a:lnTo>
                  <a:pt x="587" y="589"/>
                </a:lnTo>
                <a:lnTo>
                  <a:pt x="583" y="586"/>
                </a:lnTo>
                <a:lnTo>
                  <a:pt x="583" y="586"/>
                </a:lnTo>
                <a:lnTo>
                  <a:pt x="568" y="586"/>
                </a:lnTo>
                <a:lnTo>
                  <a:pt x="552" y="586"/>
                </a:lnTo>
                <a:lnTo>
                  <a:pt x="566" y="557"/>
                </a:lnTo>
                <a:lnTo>
                  <a:pt x="566" y="557"/>
                </a:lnTo>
                <a:lnTo>
                  <a:pt x="578" y="563"/>
                </a:lnTo>
                <a:lnTo>
                  <a:pt x="587" y="569"/>
                </a:lnTo>
                <a:lnTo>
                  <a:pt x="593" y="575"/>
                </a:lnTo>
                <a:lnTo>
                  <a:pt x="593" y="575"/>
                </a:lnTo>
                <a:lnTo>
                  <a:pt x="599" y="587"/>
                </a:lnTo>
                <a:lnTo>
                  <a:pt x="603" y="592"/>
                </a:lnTo>
                <a:lnTo>
                  <a:pt x="605" y="595"/>
                </a:lnTo>
                <a:lnTo>
                  <a:pt x="606" y="595"/>
                </a:lnTo>
                <a:lnTo>
                  <a:pt x="606" y="595"/>
                </a:lnTo>
                <a:lnTo>
                  <a:pt x="607" y="593"/>
                </a:lnTo>
                <a:lnTo>
                  <a:pt x="609" y="590"/>
                </a:lnTo>
                <a:lnTo>
                  <a:pt x="607" y="580"/>
                </a:lnTo>
                <a:lnTo>
                  <a:pt x="604" y="566"/>
                </a:lnTo>
                <a:lnTo>
                  <a:pt x="604" y="566"/>
                </a:lnTo>
                <a:lnTo>
                  <a:pt x="622" y="579"/>
                </a:lnTo>
                <a:lnTo>
                  <a:pt x="634" y="586"/>
                </a:lnTo>
                <a:lnTo>
                  <a:pt x="639" y="589"/>
                </a:lnTo>
                <a:lnTo>
                  <a:pt x="641" y="589"/>
                </a:lnTo>
                <a:lnTo>
                  <a:pt x="641" y="589"/>
                </a:lnTo>
                <a:lnTo>
                  <a:pt x="644" y="585"/>
                </a:lnTo>
                <a:lnTo>
                  <a:pt x="644" y="584"/>
                </a:lnTo>
                <a:lnTo>
                  <a:pt x="644" y="584"/>
                </a:lnTo>
                <a:lnTo>
                  <a:pt x="648" y="584"/>
                </a:lnTo>
                <a:lnTo>
                  <a:pt x="651" y="583"/>
                </a:lnTo>
                <a:lnTo>
                  <a:pt x="652" y="581"/>
                </a:lnTo>
                <a:lnTo>
                  <a:pt x="652" y="580"/>
                </a:lnTo>
                <a:lnTo>
                  <a:pt x="652" y="580"/>
                </a:lnTo>
                <a:lnTo>
                  <a:pt x="652" y="578"/>
                </a:lnTo>
                <a:lnTo>
                  <a:pt x="650" y="574"/>
                </a:lnTo>
                <a:lnTo>
                  <a:pt x="644" y="565"/>
                </a:lnTo>
                <a:lnTo>
                  <a:pt x="635" y="553"/>
                </a:lnTo>
                <a:lnTo>
                  <a:pt x="664" y="561"/>
                </a:lnTo>
                <a:lnTo>
                  <a:pt x="672" y="555"/>
                </a:lnTo>
                <a:lnTo>
                  <a:pt x="712" y="592"/>
                </a:lnTo>
                <a:lnTo>
                  <a:pt x="712" y="592"/>
                </a:lnTo>
                <a:lnTo>
                  <a:pt x="716" y="591"/>
                </a:lnTo>
                <a:lnTo>
                  <a:pt x="718" y="590"/>
                </a:lnTo>
                <a:lnTo>
                  <a:pt x="718" y="586"/>
                </a:lnTo>
                <a:lnTo>
                  <a:pt x="718" y="586"/>
                </a:lnTo>
                <a:lnTo>
                  <a:pt x="716" y="583"/>
                </a:lnTo>
                <a:lnTo>
                  <a:pt x="710" y="577"/>
                </a:lnTo>
                <a:lnTo>
                  <a:pt x="693" y="562"/>
                </a:lnTo>
                <a:lnTo>
                  <a:pt x="670" y="544"/>
                </a:lnTo>
                <a:lnTo>
                  <a:pt x="670" y="534"/>
                </a:lnTo>
                <a:lnTo>
                  <a:pt x="670" y="534"/>
                </a:lnTo>
                <a:lnTo>
                  <a:pt x="687" y="543"/>
                </a:lnTo>
                <a:lnTo>
                  <a:pt x="701" y="548"/>
                </a:lnTo>
                <a:lnTo>
                  <a:pt x="706" y="549"/>
                </a:lnTo>
                <a:lnTo>
                  <a:pt x="710" y="549"/>
                </a:lnTo>
                <a:lnTo>
                  <a:pt x="710" y="549"/>
                </a:lnTo>
                <a:lnTo>
                  <a:pt x="711" y="548"/>
                </a:lnTo>
                <a:lnTo>
                  <a:pt x="713" y="545"/>
                </a:lnTo>
                <a:lnTo>
                  <a:pt x="715" y="538"/>
                </a:lnTo>
                <a:lnTo>
                  <a:pt x="715" y="531"/>
                </a:lnTo>
                <a:lnTo>
                  <a:pt x="713" y="526"/>
                </a:lnTo>
                <a:lnTo>
                  <a:pt x="712" y="524"/>
                </a:lnTo>
                <a:lnTo>
                  <a:pt x="712" y="524"/>
                </a:lnTo>
                <a:lnTo>
                  <a:pt x="709" y="521"/>
                </a:lnTo>
                <a:lnTo>
                  <a:pt x="701" y="519"/>
                </a:lnTo>
                <a:lnTo>
                  <a:pt x="683" y="515"/>
                </a:lnTo>
                <a:lnTo>
                  <a:pt x="658" y="512"/>
                </a:lnTo>
                <a:lnTo>
                  <a:pt x="658" y="512"/>
                </a:lnTo>
                <a:lnTo>
                  <a:pt x="654" y="509"/>
                </a:lnTo>
                <a:lnTo>
                  <a:pt x="652" y="507"/>
                </a:lnTo>
                <a:lnTo>
                  <a:pt x="650" y="507"/>
                </a:lnTo>
                <a:lnTo>
                  <a:pt x="633" y="507"/>
                </a:lnTo>
                <a:lnTo>
                  <a:pt x="621" y="503"/>
                </a:lnTo>
                <a:lnTo>
                  <a:pt x="621" y="503"/>
                </a:lnTo>
                <a:lnTo>
                  <a:pt x="618" y="501"/>
                </a:lnTo>
                <a:lnTo>
                  <a:pt x="616" y="499"/>
                </a:lnTo>
                <a:lnTo>
                  <a:pt x="612" y="498"/>
                </a:lnTo>
                <a:lnTo>
                  <a:pt x="612" y="498"/>
                </a:lnTo>
                <a:lnTo>
                  <a:pt x="607" y="497"/>
                </a:lnTo>
                <a:lnTo>
                  <a:pt x="601" y="497"/>
                </a:lnTo>
                <a:lnTo>
                  <a:pt x="595" y="498"/>
                </a:lnTo>
                <a:lnTo>
                  <a:pt x="578" y="507"/>
                </a:lnTo>
                <a:lnTo>
                  <a:pt x="578" y="507"/>
                </a:lnTo>
                <a:lnTo>
                  <a:pt x="550" y="461"/>
                </a:lnTo>
                <a:lnTo>
                  <a:pt x="523" y="421"/>
                </a:lnTo>
                <a:lnTo>
                  <a:pt x="498" y="386"/>
                </a:lnTo>
                <a:lnTo>
                  <a:pt x="498" y="386"/>
                </a:lnTo>
                <a:lnTo>
                  <a:pt x="477" y="357"/>
                </a:lnTo>
                <a:lnTo>
                  <a:pt x="459" y="331"/>
                </a:lnTo>
                <a:lnTo>
                  <a:pt x="443" y="304"/>
                </a:lnTo>
                <a:lnTo>
                  <a:pt x="443" y="304"/>
                </a:lnTo>
                <a:lnTo>
                  <a:pt x="422" y="270"/>
                </a:lnTo>
                <a:lnTo>
                  <a:pt x="405" y="244"/>
                </a:lnTo>
                <a:lnTo>
                  <a:pt x="393" y="227"/>
                </a:lnTo>
                <a:lnTo>
                  <a:pt x="393" y="227"/>
                </a:lnTo>
                <a:lnTo>
                  <a:pt x="369" y="193"/>
                </a:lnTo>
                <a:lnTo>
                  <a:pt x="352" y="170"/>
                </a:lnTo>
                <a:lnTo>
                  <a:pt x="352" y="162"/>
                </a:lnTo>
                <a:lnTo>
                  <a:pt x="352" y="162"/>
                </a:lnTo>
                <a:lnTo>
                  <a:pt x="359" y="161"/>
                </a:lnTo>
                <a:lnTo>
                  <a:pt x="364" y="161"/>
                </a:lnTo>
                <a:lnTo>
                  <a:pt x="366" y="160"/>
                </a:lnTo>
                <a:lnTo>
                  <a:pt x="366" y="158"/>
                </a:lnTo>
                <a:lnTo>
                  <a:pt x="366" y="158"/>
                </a:lnTo>
                <a:lnTo>
                  <a:pt x="366" y="139"/>
                </a:lnTo>
                <a:lnTo>
                  <a:pt x="366" y="121"/>
                </a:lnTo>
                <a:lnTo>
                  <a:pt x="375" y="110"/>
                </a:lnTo>
                <a:lnTo>
                  <a:pt x="375" y="110"/>
                </a:lnTo>
                <a:lnTo>
                  <a:pt x="392" y="111"/>
                </a:lnTo>
                <a:lnTo>
                  <a:pt x="405" y="111"/>
                </a:lnTo>
                <a:lnTo>
                  <a:pt x="411" y="111"/>
                </a:lnTo>
                <a:lnTo>
                  <a:pt x="416" y="110"/>
                </a:lnTo>
                <a:lnTo>
                  <a:pt x="416" y="110"/>
                </a:lnTo>
                <a:lnTo>
                  <a:pt x="421" y="107"/>
                </a:lnTo>
                <a:lnTo>
                  <a:pt x="424" y="102"/>
                </a:lnTo>
                <a:lnTo>
                  <a:pt x="427" y="96"/>
                </a:lnTo>
                <a:lnTo>
                  <a:pt x="375" y="64"/>
                </a:lnTo>
                <a:lnTo>
                  <a:pt x="375" y="64"/>
                </a:lnTo>
                <a:lnTo>
                  <a:pt x="371" y="58"/>
                </a:lnTo>
                <a:lnTo>
                  <a:pt x="363" y="43"/>
                </a:lnTo>
                <a:lnTo>
                  <a:pt x="349" y="25"/>
                </a:lnTo>
                <a:lnTo>
                  <a:pt x="342" y="16"/>
                </a:lnTo>
                <a:lnTo>
                  <a:pt x="335" y="10"/>
                </a:lnTo>
                <a:lnTo>
                  <a:pt x="335" y="10"/>
                </a:lnTo>
                <a:lnTo>
                  <a:pt x="328" y="5"/>
                </a:lnTo>
                <a:lnTo>
                  <a:pt x="318" y="3"/>
                </a:lnTo>
                <a:lnTo>
                  <a:pt x="308" y="2"/>
                </a:lnTo>
                <a:lnTo>
                  <a:pt x="299" y="0"/>
                </a:lnTo>
                <a:lnTo>
                  <a:pt x="289" y="0"/>
                </a:lnTo>
                <a:lnTo>
                  <a:pt x="281" y="2"/>
                </a:lnTo>
                <a:lnTo>
                  <a:pt x="266" y="4"/>
                </a:lnTo>
                <a:lnTo>
                  <a:pt x="266" y="4"/>
                </a:lnTo>
                <a:lnTo>
                  <a:pt x="252" y="10"/>
                </a:lnTo>
                <a:lnTo>
                  <a:pt x="234" y="20"/>
                </a:lnTo>
                <a:lnTo>
                  <a:pt x="218" y="29"/>
                </a:lnTo>
                <a:lnTo>
                  <a:pt x="213" y="34"/>
                </a:lnTo>
                <a:lnTo>
                  <a:pt x="210" y="39"/>
                </a:lnTo>
                <a:lnTo>
                  <a:pt x="210" y="39"/>
                </a:lnTo>
                <a:lnTo>
                  <a:pt x="208" y="44"/>
                </a:lnTo>
                <a:lnTo>
                  <a:pt x="207" y="52"/>
                </a:lnTo>
                <a:lnTo>
                  <a:pt x="208" y="73"/>
                </a:lnTo>
                <a:lnTo>
                  <a:pt x="212" y="98"/>
                </a:lnTo>
                <a:lnTo>
                  <a:pt x="218" y="98"/>
                </a:lnTo>
                <a:lnTo>
                  <a:pt x="218" y="98"/>
                </a:ln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close/>
                <a:moveTo>
                  <a:pt x="347" y="361"/>
                </a:moveTo>
                <a:lnTo>
                  <a:pt x="347" y="361"/>
                </a:lnTo>
                <a:lnTo>
                  <a:pt x="418" y="440"/>
                </a:lnTo>
                <a:lnTo>
                  <a:pt x="418" y="440"/>
                </a:lnTo>
                <a:lnTo>
                  <a:pt x="447" y="469"/>
                </a:lnTo>
                <a:lnTo>
                  <a:pt x="472" y="495"/>
                </a:lnTo>
                <a:lnTo>
                  <a:pt x="472" y="495"/>
                </a:lnTo>
                <a:lnTo>
                  <a:pt x="484" y="505"/>
                </a:lnTo>
                <a:lnTo>
                  <a:pt x="501" y="518"/>
                </a:lnTo>
                <a:lnTo>
                  <a:pt x="501" y="518"/>
                </a:lnTo>
                <a:lnTo>
                  <a:pt x="515" y="526"/>
                </a:lnTo>
                <a:lnTo>
                  <a:pt x="515" y="526"/>
                </a:lnTo>
                <a:lnTo>
                  <a:pt x="541" y="540"/>
                </a:lnTo>
                <a:lnTo>
                  <a:pt x="541" y="540"/>
                </a:lnTo>
                <a:lnTo>
                  <a:pt x="547" y="544"/>
                </a:lnTo>
                <a:lnTo>
                  <a:pt x="550" y="546"/>
                </a:lnTo>
                <a:lnTo>
                  <a:pt x="550" y="563"/>
                </a:lnTo>
                <a:lnTo>
                  <a:pt x="550" y="563"/>
                </a:lnTo>
                <a:lnTo>
                  <a:pt x="533" y="584"/>
                </a:lnTo>
                <a:lnTo>
                  <a:pt x="533" y="584"/>
                </a:lnTo>
                <a:lnTo>
                  <a:pt x="524" y="590"/>
                </a:lnTo>
                <a:lnTo>
                  <a:pt x="518" y="593"/>
                </a:lnTo>
                <a:lnTo>
                  <a:pt x="512" y="595"/>
                </a:lnTo>
                <a:lnTo>
                  <a:pt x="512" y="595"/>
                </a:lnTo>
                <a:lnTo>
                  <a:pt x="493" y="597"/>
                </a:lnTo>
                <a:lnTo>
                  <a:pt x="493" y="597"/>
                </a:lnTo>
                <a:lnTo>
                  <a:pt x="489" y="598"/>
                </a:lnTo>
                <a:lnTo>
                  <a:pt x="481" y="601"/>
                </a:lnTo>
                <a:lnTo>
                  <a:pt x="481" y="601"/>
                </a:lnTo>
                <a:lnTo>
                  <a:pt x="455" y="606"/>
                </a:lnTo>
                <a:lnTo>
                  <a:pt x="441" y="607"/>
                </a:lnTo>
                <a:lnTo>
                  <a:pt x="434" y="607"/>
                </a:lnTo>
                <a:lnTo>
                  <a:pt x="429" y="607"/>
                </a:lnTo>
                <a:lnTo>
                  <a:pt x="429" y="607"/>
                </a:lnTo>
                <a:lnTo>
                  <a:pt x="421" y="603"/>
                </a:lnTo>
                <a:lnTo>
                  <a:pt x="421" y="603"/>
                </a:lnTo>
                <a:lnTo>
                  <a:pt x="416" y="598"/>
                </a:lnTo>
                <a:lnTo>
                  <a:pt x="408" y="589"/>
                </a:lnTo>
                <a:lnTo>
                  <a:pt x="400" y="578"/>
                </a:lnTo>
                <a:lnTo>
                  <a:pt x="393" y="569"/>
                </a:lnTo>
                <a:lnTo>
                  <a:pt x="393" y="569"/>
                </a:lnTo>
                <a:lnTo>
                  <a:pt x="384" y="562"/>
                </a:lnTo>
                <a:lnTo>
                  <a:pt x="376" y="556"/>
                </a:lnTo>
                <a:lnTo>
                  <a:pt x="366" y="550"/>
                </a:lnTo>
                <a:lnTo>
                  <a:pt x="358" y="546"/>
                </a:lnTo>
                <a:lnTo>
                  <a:pt x="358" y="546"/>
                </a:lnTo>
                <a:lnTo>
                  <a:pt x="347" y="544"/>
                </a:lnTo>
                <a:lnTo>
                  <a:pt x="343" y="544"/>
                </a:lnTo>
                <a:lnTo>
                  <a:pt x="343" y="544"/>
                </a:lnTo>
                <a:lnTo>
                  <a:pt x="342" y="477"/>
                </a:lnTo>
                <a:lnTo>
                  <a:pt x="341" y="427"/>
                </a:lnTo>
                <a:lnTo>
                  <a:pt x="341" y="398"/>
                </a:lnTo>
                <a:lnTo>
                  <a:pt x="341" y="398"/>
                </a:lnTo>
                <a:lnTo>
                  <a:pt x="340" y="385"/>
                </a:lnTo>
                <a:lnTo>
                  <a:pt x="339" y="370"/>
                </a:lnTo>
                <a:lnTo>
                  <a:pt x="337" y="360"/>
                </a:lnTo>
                <a:lnTo>
                  <a:pt x="337" y="357"/>
                </a:lnTo>
                <a:lnTo>
                  <a:pt x="337" y="355"/>
                </a:lnTo>
                <a:lnTo>
                  <a:pt x="337" y="355"/>
                </a:lnTo>
                <a:lnTo>
                  <a:pt x="341" y="356"/>
                </a:lnTo>
                <a:lnTo>
                  <a:pt x="343" y="357"/>
                </a:lnTo>
                <a:lnTo>
                  <a:pt x="347" y="361"/>
                </a:lnTo>
                <a:lnTo>
                  <a:pt x="347" y="361"/>
                </a:lnTo>
                <a:close/>
                <a:moveTo>
                  <a:pt x="343" y="569"/>
                </a:moveTo>
                <a:lnTo>
                  <a:pt x="343" y="569"/>
                </a:lnTo>
                <a:lnTo>
                  <a:pt x="351" y="574"/>
                </a:lnTo>
                <a:lnTo>
                  <a:pt x="357" y="577"/>
                </a:lnTo>
                <a:lnTo>
                  <a:pt x="359" y="578"/>
                </a:lnTo>
                <a:lnTo>
                  <a:pt x="360" y="578"/>
                </a:lnTo>
                <a:lnTo>
                  <a:pt x="360" y="578"/>
                </a:lnTo>
                <a:lnTo>
                  <a:pt x="367" y="574"/>
                </a:lnTo>
                <a:lnTo>
                  <a:pt x="372" y="574"/>
                </a:lnTo>
                <a:lnTo>
                  <a:pt x="378" y="575"/>
                </a:lnTo>
                <a:lnTo>
                  <a:pt x="378" y="575"/>
                </a:lnTo>
                <a:lnTo>
                  <a:pt x="382" y="577"/>
                </a:lnTo>
                <a:lnTo>
                  <a:pt x="386" y="580"/>
                </a:lnTo>
                <a:lnTo>
                  <a:pt x="395" y="591"/>
                </a:lnTo>
                <a:lnTo>
                  <a:pt x="410" y="609"/>
                </a:lnTo>
                <a:lnTo>
                  <a:pt x="410" y="609"/>
                </a:lnTo>
                <a:lnTo>
                  <a:pt x="414" y="613"/>
                </a:lnTo>
                <a:lnTo>
                  <a:pt x="423" y="616"/>
                </a:lnTo>
                <a:lnTo>
                  <a:pt x="433" y="620"/>
                </a:lnTo>
                <a:lnTo>
                  <a:pt x="433" y="620"/>
                </a:lnTo>
                <a:lnTo>
                  <a:pt x="393" y="631"/>
                </a:lnTo>
                <a:lnTo>
                  <a:pt x="365" y="638"/>
                </a:lnTo>
                <a:lnTo>
                  <a:pt x="352" y="640"/>
                </a:lnTo>
                <a:lnTo>
                  <a:pt x="352" y="640"/>
                </a:lnTo>
                <a:lnTo>
                  <a:pt x="349" y="639"/>
                </a:lnTo>
                <a:lnTo>
                  <a:pt x="345" y="639"/>
                </a:lnTo>
                <a:lnTo>
                  <a:pt x="337" y="640"/>
                </a:lnTo>
                <a:lnTo>
                  <a:pt x="337" y="640"/>
                </a:lnTo>
                <a:lnTo>
                  <a:pt x="337" y="637"/>
                </a:lnTo>
                <a:lnTo>
                  <a:pt x="336" y="628"/>
                </a:lnTo>
                <a:lnTo>
                  <a:pt x="335" y="618"/>
                </a:lnTo>
                <a:lnTo>
                  <a:pt x="336" y="612"/>
                </a:lnTo>
                <a:lnTo>
                  <a:pt x="337" y="607"/>
                </a:lnTo>
                <a:lnTo>
                  <a:pt x="337" y="607"/>
                </a:lnTo>
                <a:lnTo>
                  <a:pt x="343" y="592"/>
                </a:lnTo>
                <a:lnTo>
                  <a:pt x="345" y="590"/>
                </a:lnTo>
                <a:lnTo>
                  <a:pt x="343" y="586"/>
                </a:lnTo>
                <a:lnTo>
                  <a:pt x="343" y="586"/>
                </a:lnTo>
                <a:lnTo>
                  <a:pt x="342" y="581"/>
                </a:lnTo>
                <a:lnTo>
                  <a:pt x="342" y="575"/>
                </a:lnTo>
                <a:lnTo>
                  <a:pt x="342" y="571"/>
                </a:lnTo>
                <a:lnTo>
                  <a:pt x="343" y="569"/>
                </a:lnTo>
                <a:lnTo>
                  <a:pt x="343" y="569"/>
                </a:lnTo>
                <a:close/>
                <a:moveTo>
                  <a:pt x="498" y="803"/>
                </a:moveTo>
                <a:lnTo>
                  <a:pt x="498" y="803"/>
                </a:lnTo>
                <a:lnTo>
                  <a:pt x="496" y="821"/>
                </a:lnTo>
                <a:lnTo>
                  <a:pt x="490" y="862"/>
                </a:lnTo>
                <a:lnTo>
                  <a:pt x="487" y="886"/>
                </a:lnTo>
                <a:lnTo>
                  <a:pt x="482" y="909"/>
                </a:lnTo>
                <a:lnTo>
                  <a:pt x="477" y="929"/>
                </a:lnTo>
                <a:lnTo>
                  <a:pt x="472" y="943"/>
                </a:lnTo>
                <a:lnTo>
                  <a:pt x="472" y="943"/>
                </a:lnTo>
                <a:lnTo>
                  <a:pt x="466" y="954"/>
                </a:lnTo>
                <a:lnTo>
                  <a:pt x="458" y="966"/>
                </a:lnTo>
                <a:lnTo>
                  <a:pt x="440" y="990"/>
                </a:lnTo>
                <a:lnTo>
                  <a:pt x="418" y="1017"/>
                </a:lnTo>
                <a:lnTo>
                  <a:pt x="418" y="1017"/>
                </a:lnTo>
                <a:lnTo>
                  <a:pt x="414" y="1001"/>
                </a:lnTo>
                <a:lnTo>
                  <a:pt x="413" y="989"/>
                </a:lnTo>
                <a:lnTo>
                  <a:pt x="412" y="983"/>
                </a:lnTo>
                <a:lnTo>
                  <a:pt x="412" y="983"/>
                </a:lnTo>
                <a:lnTo>
                  <a:pt x="410" y="965"/>
                </a:lnTo>
                <a:lnTo>
                  <a:pt x="402" y="927"/>
                </a:lnTo>
                <a:lnTo>
                  <a:pt x="394" y="889"/>
                </a:lnTo>
                <a:lnTo>
                  <a:pt x="390" y="876"/>
                </a:lnTo>
                <a:lnTo>
                  <a:pt x="388" y="871"/>
                </a:lnTo>
                <a:lnTo>
                  <a:pt x="387" y="868"/>
                </a:lnTo>
                <a:lnTo>
                  <a:pt x="387" y="868"/>
                </a:lnTo>
                <a:lnTo>
                  <a:pt x="383" y="867"/>
                </a:lnTo>
                <a:lnTo>
                  <a:pt x="378" y="867"/>
                </a:lnTo>
                <a:lnTo>
                  <a:pt x="375" y="868"/>
                </a:lnTo>
                <a:lnTo>
                  <a:pt x="370" y="871"/>
                </a:lnTo>
                <a:lnTo>
                  <a:pt x="364" y="874"/>
                </a:lnTo>
                <a:lnTo>
                  <a:pt x="360" y="877"/>
                </a:lnTo>
                <a:lnTo>
                  <a:pt x="360" y="877"/>
                </a:lnTo>
                <a:lnTo>
                  <a:pt x="360" y="836"/>
                </a:lnTo>
                <a:lnTo>
                  <a:pt x="360" y="807"/>
                </a:lnTo>
                <a:lnTo>
                  <a:pt x="360" y="795"/>
                </a:lnTo>
                <a:lnTo>
                  <a:pt x="360" y="795"/>
                </a:lnTo>
                <a:lnTo>
                  <a:pt x="363" y="795"/>
                </a:lnTo>
                <a:lnTo>
                  <a:pt x="367" y="794"/>
                </a:lnTo>
                <a:lnTo>
                  <a:pt x="372" y="791"/>
                </a:lnTo>
                <a:lnTo>
                  <a:pt x="381" y="818"/>
                </a:lnTo>
                <a:lnTo>
                  <a:pt x="404" y="826"/>
                </a:lnTo>
                <a:lnTo>
                  <a:pt x="498" y="803"/>
                </a:lnTo>
                <a:close/>
                <a:moveTo>
                  <a:pt x="478" y="966"/>
                </a:moveTo>
                <a:lnTo>
                  <a:pt x="447" y="1054"/>
                </a:lnTo>
                <a:lnTo>
                  <a:pt x="441" y="1071"/>
                </a:lnTo>
                <a:lnTo>
                  <a:pt x="429" y="1079"/>
                </a:lnTo>
                <a:lnTo>
                  <a:pt x="427" y="1037"/>
                </a:lnTo>
                <a:lnTo>
                  <a:pt x="427" y="1037"/>
                </a:lnTo>
                <a:lnTo>
                  <a:pt x="433" y="1031"/>
                </a:lnTo>
                <a:lnTo>
                  <a:pt x="447" y="1011"/>
                </a:lnTo>
                <a:lnTo>
                  <a:pt x="447" y="1011"/>
                </a:lnTo>
                <a:lnTo>
                  <a:pt x="478" y="966"/>
                </a:lnTo>
                <a:lnTo>
                  <a:pt x="478" y="966"/>
                </a:lnTo>
                <a:close/>
                <a:moveTo>
                  <a:pt x="593" y="1131"/>
                </a:moveTo>
                <a:lnTo>
                  <a:pt x="593" y="1131"/>
                </a:lnTo>
                <a:lnTo>
                  <a:pt x="597" y="1176"/>
                </a:lnTo>
                <a:lnTo>
                  <a:pt x="598" y="1207"/>
                </a:lnTo>
                <a:lnTo>
                  <a:pt x="597" y="1218"/>
                </a:lnTo>
                <a:lnTo>
                  <a:pt x="597" y="1220"/>
                </a:lnTo>
                <a:lnTo>
                  <a:pt x="595" y="1223"/>
                </a:lnTo>
                <a:lnTo>
                  <a:pt x="595" y="1223"/>
                </a:lnTo>
                <a:lnTo>
                  <a:pt x="593" y="1221"/>
                </a:lnTo>
                <a:lnTo>
                  <a:pt x="589" y="1219"/>
                </a:lnTo>
                <a:lnTo>
                  <a:pt x="584" y="1214"/>
                </a:lnTo>
                <a:lnTo>
                  <a:pt x="581" y="1208"/>
                </a:lnTo>
                <a:lnTo>
                  <a:pt x="572" y="1193"/>
                </a:lnTo>
                <a:lnTo>
                  <a:pt x="564" y="1173"/>
                </a:lnTo>
                <a:lnTo>
                  <a:pt x="564" y="1173"/>
                </a:lnTo>
                <a:lnTo>
                  <a:pt x="557" y="1154"/>
                </a:lnTo>
                <a:lnTo>
                  <a:pt x="551" y="1132"/>
                </a:lnTo>
                <a:lnTo>
                  <a:pt x="543" y="1108"/>
                </a:lnTo>
                <a:lnTo>
                  <a:pt x="543" y="1108"/>
                </a:lnTo>
                <a:lnTo>
                  <a:pt x="546" y="1113"/>
                </a:lnTo>
                <a:lnTo>
                  <a:pt x="552" y="1119"/>
                </a:lnTo>
                <a:lnTo>
                  <a:pt x="559" y="1126"/>
                </a:lnTo>
                <a:lnTo>
                  <a:pt x="563" y="1127"/>
                </a:lnTo>
                <a:lnTo>
                  <a:pt x="566" y="1127"/>
                </a:lnTo>
                <a:lnTo>
                  <a:pt x="566" y="1127"/>
                </a:lnTo>
                <a:lnTo>
                  <a:pt x="569" y="1127"/>
                </a:lnTo>
                <a:lnTo>
                  <a:pt x="571" y="1125"/>
                </a:lnTo>
                <a:lnTo>
                  <a:pt x="575" y="1119"/>
                </a:lnTo>
                <a:lnTo>
                  <a:pt x="577" y="1113"/>
                </a:lnTo>
                <a:lnTo>
                  <a:pt x="578" y="1108"/>
                </a:lnTo>
                <a:lnTo>
                  <a:pt x="578" y="1108"/>
                </a:lnTo>
                <a:lnTo>
                  <a:pt x="586" y="1121"/>
                </a:lnTo>
                <a:lnTo>
                  <a:pt x="593" y="1131"/>
                </a:lnTo>
                <a:lnTo>
                  <a:pt x="593" y="1131"/>
                </a:lnTo>
                <a:close/>
                <a:moveTo>
                  <a:pt x="578" y="1108"/>
                </a:move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close/>
                <a:moveTo>
                  <a:pt x="360" y="1262"/>
                </a:moveTo>
                <a:lnTo>
                  <a:pt x="360" y="1262"/>
                </a:lnTo>
                <a:lnTo>
                  <a:pt x="357" y="1278"/>
                </a:lnTo>
                <a:lnTo>
                  <a:pt x="353" y="1294"/>
                </a:lnTo>
                <a:lnTo>
                  <a:pt x="347" y="1313"/>
                </a:lnTo>
                <a:lnTo>
                  <a:pt x="339" y="1334"/>
                </a:lnTo>
                <a:lnTo>
                  <a:pt x="329" y="1352"/>
                </a:lnTo>
                <a:lnTo>
                  <a:pt x="324" y="1359"/>
                </a:lnTo>
                <a:lnTo>
                  <a:pt x="319" y="1365"/>
                </a:lnTo>
                <a:lnTo>
                  <a:pt x="313" y="1370"/>
                </a:lnTo>
                <a:lnTo>
                  <a:pt x="306" y="1373"/>
                </a:lnTo>
                <a:lnTo>
                  <a:pt x="306" y="1373"/>
                </a:lnTo>
                <a:lnTo>
                  <a:pt x="300" y="1375"/>
                </a:lnTo>
                <a:lnTo>
                  <a:pt x="294" y="1375"/>
                </a:lnTo>
                <a:lnTo>
                  <a:pt x="289" y="1372"/>
                </a:lnTo>
                <a:lnTo>
                  <a:pt x="283" y="1370"/>
                </a:lnTo>
                <a:lnTo>
                  <a:pt x="278" y="1366"/>
                </a:lnTo>
                <a:lnTo>
                  <a:pt x="273" y="1363"/>
                </a:lnTo>
                <a:lnTo>
                  <a:pt x="266" y="1352"/>
                </a:lnTo>
                <a:lnTo>
                  <a:pt x="259" y="1340"/>
                </a:lnTo>
                <a:lnTo>
                  <a:pt x="253" y="1329"/>
                </a:lnTo>
                <a:lnTo>
                  <a:pt x="247" y="1311"/>
                </a:lnTo>
                <a:lnTo>
                  <a:pt x="247" y="1311"/>
                </a:lnTo>
                <a:lnTo>
                  <a:pt x="242" y="1294"/>
                </a:lnTo>
                <a:lnTo>
                  <a:pt x="238" y="1272"/>
                </a:lnTo>
                <a:lnTo>
                  <a:pt x="235" y="1244"/>
                </a:lnTo>
                <a:lnTo>
                  <a:pt x="272" y="1250"/>
                </a:lnTo>
                <a:lnTo>
                  <a:pt x="272" y="1250"/>
                </a:lnTo>
                <a:lnTo>
                  <a:pt x="276" y="1261"/>
                </a:lnTo>
                <a:lnTo>
                  <a:pt x="279" y="1270"/>
                </a:lnTo>
                <a:lnTo>
                  <a:pt x="283" y="1276"/>
                </a:lnTo>
                <a:lnTo>
                  <a:pt x="283" y="1276"/>
                </a:lnTo>
                <a:lnTo>
                  <a:pt x="287" y="1278"/>
                </a:lnTo>
                <a:lnTo>
                  <a:pt x="292" y="1279"/>
                </a:lnTo>
                <a:lnTo>
                  <a:pt x="306" y="1281"/>
                </a:lnTo>
                <a:lnTo>
                  <a:pt x="329" y="1279"/>
                </a:lnTo>
                <a:lnTo>
                  <a:pt x="329" y="1279"/>
                </a:lnTo>
                <a:lnTo>
                  <a:pt x="333" y="1278"/>
                </a:lnTo>
                <a:lnTo>
                  <a:pt x="336" y="1277"/>
                </a:lnTo>
                <a:lnTo>
                  <a:pt x="341" y="1271"/>
                </a:lnTo>
                <a:lnTo>
                  <a:pt x="347" y="1262"/>
                </a:lnTo>
                <a:lnTo>
                  <a:pt x="360" y="1262"/>
                </a:lnTo>
                <a:close/>
                <a:moveTo>
                  <a:pt x="341" y="791"/>
                </a:moveTo>
                <a:lnTo>
                  <a:pt x="341" y="891"/>
                </a:lnTo>
                <a:lnTo>
                  <a:pt x="341" y="891"/>
                </a:lnTo>
                <a:lnTo>
                  <a:pt x="328" y="888"/>
                </a:lnTo>
                <a:lnTo>
                  <a:pt x="317" y="884"/>
                </a:lnTo>
                <a:lnTo>
                  <a:pt x="306" y="883"/>
                </a:lnTo>
                <a:lnTo>
                  <a:pt x="306" y="883"/>
                </a:lnTo>
                <a:lnTo>
                  <a:pt x="298" y="883"/>
                </a:lnTo>
                <a:lnTo>
                  <a:pt x="292" y="884"/>
                </a:lnTo>
                <a:lnTo>
                  <a:pt x="287" y="885"/>
                </a:lnTo>
                <a:lnTo>
                  <a:pt x="289" y="791"/>
                </a:lnTo>
                <a:lnTo>
                  <a:pt x="289" y="791"/>
                </a:lnTo>
                <a:lnTo>
                  <a:pt x="294" y="800"/>
                </a:lnTo>
                <a:lnTo>
                  <a:pt x="299" y="804"/>
                </a:lnTo>
                <a:lnTo>
                  <a:pt x="304" y="808"/>
                </a:lnTo>
                <a:lnTo>
                  <a:pt x="304" y="808"/>
                </a:lnTo>
                <a:lnTo>
                  <a:pt x="308" y="810"/>
                </a:lnTo>
                <a:lnTo>
                  <a:pt x="312" y="810"/>
                </a:lnTo>
                <a:lnTo>
                  <a:pt x="317" y="810"/>
                </a:lnTo>
                <a:lnTo>
                  <a:pt x="320" y="808"/>
                </a:lnTo>
                <a:lnTo>
                  <a:pt x="320" y="808"/>
                </a:lnTo>
                <a:lnTo>
                  <a:pt x="333" y="800"/>
                </a:lnTo>
                <a:lnTo>
                  <a:pt x="341" y="791"/>
                </a:lnTo>
                <a:lnTo>
                  <a:pt x="341" y="79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6" name="Freeform 16">
            <a:extLst>
              <a:ext uri="{FF2B5EF4-FFF2-40B4-BE49-F238E27FC236}">
                <a16:creationId xmlns:a16="http://schemas.microsoft.com/office/drawing/2014/main" id="{5FD2F7B2-B49C-4789-A452-84C7402F0FF2}"/>
              </a:ext>
            </a:extLst>
          </p:cNvPr>
          <p:cNvSpPr>
            <a:spLocks noEditPoints="1"/>
          </p:cNvSpPr>
          <p:nvPr/>
        </p:nvSpPr>
        <p:spPr bwMode="auto">
          <a:xfrm>
            <a:off x="550363" y="4734144"/>
            <a:ext cx="1346942" cy="1585237"/>
          </a:xfrm>
          <a:custGeom>
            <a:avLst/>
            <a:gdLst>
              <a:gd name="T0" fmla="*/ 408 w 1057"/>
              <a:gd name="T1" fmla="*/ 24 h 1244"/>
              <a:gd name="T2" fmla="*/ 376 w 1057"/>
              <a:gd name="T3" fmla="*/ 129 h 1244"/>
              <a:gd name="T4" fmla="*/ 248 w 1057"/>
              <a:gd name="T5" fmla="*/ 278 h 1244"/>
              <a:gd name="T6" fmla="*/ 145 w 1057"/>
              <a:gd name="T7" fmla="*/ 622 h 1244"/>
              <a:gd name="T8" fmla="*/ 290 w 1057"/>
              <a:gd name="T9" fmla="*/ 847 h 1244"/>
              <a:gd name="T10" fmla="*/ 315 w 1057"/>
              <a:gd name="T11" fmla="*/ 915 h 1244"/>
              <a:gd name="T12" fmla="*/ 158 w 1057"/>
              <a:gd name="T13" fmla="*/ 953 h 1244"/>
              <a:gd name="T14" fmla="*/ 8 w 1057"/>
              <a:gd name="T15" fmla="*/ 1050 h 1244"/>
              <a:gd name="T16" fmla="*/ 94 w 1057"/>
              <a:gd name="T17" fmla="*/ 1231 h 1244"/>
              <a:gd name="T18" fmla="*/ 265 w 1057"/>
              <a:gd name="T19" fmla="*/ 1190 h 1244"/>
              <a:gd name="T20" fmla="*/ 273 w 1057"/>
              <a:gd name="T21" fmla="*/ 1014 h 1244"/>
              <a:gd name="T22" fmla="*/ 389 w 1057"/>
              <a:gd name="T23" fmla="*/ 1124 h 1244"/>
              <a:gd name="T24" fmla="*/ 448 w 1057"/>
              <a:gd name="T25" fmla="*/ 1190 h 1244"/>
              <a:gd name="T26" fmla="*/ 490 w 1057"/>
              <a:gd name="T27" fmla="*/ 1183 h 1244"/>
              <a:gd name="T28" fmla="*/ 550 w 1057"/>
              <a:gd name="T29" fmla="*/ 1151 h 1244"/>
              <a:gd name="T30" fmla="*/ 542 w 1057"/>
              <a:gd name="T31" fmla="*/ 1127 h 1244"/>
              <a:gd name="T32" fmla="*/ 535 w 1057"/>
              <a:gd name="T33" fmla="*/ 1042 h 1244"/>
              <a:gd name="T34" fmla="*/ 535 w 1057"/>
              <a:gd name="T35" fmla="*/ 912 h 1244"/>
              <a:gd name="T36" fmla="*/ 740 w 1057"/>
              <a:gd name="T37" fmla="*/ 1014 h 1244"/>
              <a:gd name="T38" fmla="*/ 774 w 1057"/>
              <a:gd name="T39" fmla="*/ 1198 h 1244"/>
              <a:gd name="T40" fmla="*/ 1018 w 1057"/>
              <a:gd name="T41" fmla="*/ 1185 h 1244"/>
              <a:gd name="T42" fmla="*/ 1033 w 1057"/>
              <a:gd name="T43" fmla="*/ 1003 h 1244"/>
              <a:gd name="T44" fmla="*/ 909 w 1057"/>
              <a:gd name="T45" fmla="*/ 919 h 1244"/>
              <a:gd name="T46" fmla="*/ 810 w 1057"/>
              <a:gd name="T47" fmla="*/ 595 h 1244"/>
              <a:gd name="T48" fmla="*/ 808 w 1057"/>
              <a:gd name="T49" fmla="*/ 562 h 1244"/>
              <a:gd name="T50" fmla="*/ 822 w 1057"/>
              <a:gd name="T51" fmla="*/ 549 h 1244"/>
              <a:gd name="T52" fmla="*/ 771 w 1057"/>
              <a:gd name="T53" fmla="*/ 502 h 1244"/>
              <a:gd name="T54" fmla="*/ 583 w 1057"/>
              <a:gd name="T55" fmla="*/ 394 h 1244"/>
              <a:gd name="T56" fmla="*/ 466 w 1057"/>
              <a:gd name="T57" fmla="*/ 220 h 1244"/>
              <a:gd name="T58" fmla="*/ 507 w 1057"/>
              <a:gd name="T59" fmla="*/ 204 h 1244"/>
              <a:gd name="T60" fmla="*/ 529 w 1057"/>
              <a:gd name="T61" fmla="*/ 131 h 1244"/>
              <a:gd name="T62" fmla="*/ 542 w 1057"/>
              <a:gd name="T63" fmla="*/ 35 h 1244"/>
              <a:gd name="T64" fmla="*/ 733 w 1057"/>
              <a:gd name="T65" fmla="*/ 563 h 1244"/>
              <a:gd name="T66" fmla="*/ 729 w 1057"/>
              <a:gd name="T67" fmla="*/ 617 h 1244"/>
              <a:gd name="T68" fmla="*/ 733 w 1057"/>
              <a:gd name="T69" fmla="*/ 775 h 1244"/>
              <a:gd name="T70" fmla="*/ 494 w 1057"/>
              <a:gd name="T71" fmla="*/ 807 h 1244"/>
              <a:gd name="T72" fmla="*/ 562 w 1057"/>
              <a:gd name="T73" fmla="*/ 629 h 1244"/>
              <a:gd name="T74" fmla="*/ 419 w 1057"/>
              <a:gd name="T75" fmla="*/ 413 h 1244"/>
              <a:gd name="T76" fmla="*/ 637 w 1057"/>
              <a:gd name="T77" fmla="*/ 517 h 1244"/>
              <a:gd name="T78" fmla="*/ 730 w 1057"/>
              <a:gd name="T79" fmla="*/ 557 h 1244"/>
              <a:gd name="T80" fmla="*/ 429 w 1057"/>
              <a:gd name="T81" fmla="*/ 710 h 1244"/>
              <a:gd name="T82" fmla="*/ 236 w 1057"/>
              <a:gd name="T83" fmla="*/ 1028 h 1244"/>
              <a:gd name="T84" fmla="*/ 248 w 1057"/>
              <a:gd name="T85" fmla="*/ 1165 h 1244"/>
              <a:gd name="T86" fmla="*/ 193 w 1057"/>
              <a:gd name="T87" fmla="*/ 1131 h 1244"/>
              <a:gd name="T88" fmla="*/ 123 w 1057"/>
              <a:gd name="T89" fmla="*/ 1052 h 1244"/>
              <a:gd name="T90" fmla="*/ 118 w 1057"/>
              <a:gd name="T91" fmla="*/ 1145 h 1244"/>
              <a:gd name="T92" fmla="*/ 30 w 1057"/>
              <a:gd name="T93" fmla="*/ 1089 h 1244"/>
              <a:gd name="T94" fmla="*/ 876 w 1057"/>
              <a:gd name="T95" fmla="*/ 1102 h 1244"/>
              <a:gd name="T96" fmla="*/ 912 w 1057"/>
              <a:gd name="T97" fmla="*/ 1060 h 1244"/>
              <a:gd name="T98" fmla="*/ 982 w 1057"/>
              <a:gd name="T99" fmla="*/ 995 h 1244"/>
              <a:gd name="T100" fmla="*/ 994 w 1057"/>
              <a:gd name="T101" fmla="*/ 1161 h 1244"/>
              <a:gd name="T102" fmla="*/ 846 w 1057"/>
              <a:gd name="T103" fmla="*/ 1199 h 1244"/>
              <a:gd name="T104" fmla="*/ 869 w 1057"/>
              <a:gd name="T105" fmla="*/ 967 h 1244"/>
              <a:gd name="T106" fmla="*/ 834 w 1057"/>
              <a:gd name="T107" fmla="*/ 1042 h 1244"/>
              <a:gd name="T108" fmla="*/ 785 w 1057"/>
              <a:gd name="T109" fmla="*/ 1054 h 1244"/>
              <a:gd name="T110" fmla="*/ 844 w 1057"/>
              <a:gd name="T111" fmla="*/ 967 h 1244"/>
              <a:gd name="T112" fmla="*/ 860 w 1057"/>
              <a:gd name="T113" fmla="*/ 897 h 1244"/>
              <a:gd name="T114" fmla="*/ 813 w 1057"/>
              <a:gd name="T115" fmla="*/ 910 h 1244"/>
              <a:gd name="T116" fmla="*/ 514 w 1057"/>
              <a:gd name="T117" fmla="*/ 1052 h 1244"/>
              <a:gd name="T118" fmla="*/ 456 w 1057"/>
              <a:gd name="T119" fmla="*/ 1033 h 1244"/>
              <a:gd name="T120" fmla="*/ 454 w 1057"/>
              <a:gd name="T121" fmla="*/ 932 h 1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57" h="1244">
                <a:moveTo>
                  <a:pt x="480" y="14"/>
                </a:moveTo>
                <a:lnTo>
                  <a:pt x="480" y="14"/>
                </a:lnTo>
                <a:lnTo>
                  <a:pt x="477" y="13"/>
                </a:lnTo>
                <a:lnTo>
                  <a:pt x="471" y="9"/>
                </a:lnTo>
                <a:lnTo>
                  <a:pt x="462" y="6"/>
                </a:lnTo>
                <a:lnTo>
                  <a:pt x="457" y="4"/>
                </a:lnTo>
                <a:lnTo>
                  <a:pt x="452" y="4"/>
                </a:lnTo>
                <a:lnTo>
                  <a:pt x="452" y="4"/>
                </a:lnTo>
                <a:lnTo>
                  <a:pt x="441" y="7"/>
                </a:lnTo>
                <a:lnTo>
                  <a:pt x="430" y="9"/>
                </a:lnTo>
                <a:lnTo>
                  <a:pt x="421" y="14"/>
                </a:lnTo>
                <a:lnTo>
                  <a:pt x="414" y="19"/>
                </a:lnTo>
                <a:lnTo>
                  <a:pt x="414" y="19"/>
                </a:lnTo>
                <a:lnTo>
                  <a:pt x="410" y="21"/>
                </a:lnTo>
                <a:lnTo>
                  <a:pt x="408" y="24"/>
                </a:lnTo>
                <a:lnTo>
                  <a:pt x="403" y="31"/>
                </a:lnTo>
                <a:lnTo>
                  <a:pt x="399" y="37"/>
                </a:lnTo>
                <a:lnTo>
                  <a:pt x="395" y="42"/>
                </a:lnTo>
                <a:lnTo>
                  <a:pt x="395" y="42"/>
                </a:lnTo>
                <a:lnTo>
                  <a:pt x="390" y="46"/>
                </a:lnTo>
                <a:lnTo>
                  <a:pt x="386" y="51"/>
                </a:lnTo>
                <a:lnTo>
                  <a:pt x="382" y="57"/>
                </a:lnTo>
                <a:lnTo>
                  <a:pt x="381" y="62"/>
                </a:lnTo>
                <a:lnTo>
                  <a:pt x="381" y="65"/>
                </a:lnTo>
                <a:lnTo>
                  <a:pt x="381" y="65"/>
                </a:lnTo>
                <a:lnTo>
                  <a:pt x="381" y="78"/>
                </a:lnTo>
                <a:lnTo>
                  <a:pt x="379" y="97"/>
                </a:lnTo>
                <a:lnTo>
                  <a:pt x="376" y="122"/>
                </a:lnTo>
                <a:lnTo>
                  <a:pt x="376" y="122"/>
                </a:lnTo>
                <a:lnTo>
                  <a:pt x="376" y="129"/>
                </a:lnTo>
                <a:lnTo>
                  <a:pt x="375" y="135"/>
                </a:lnTo>
                <a:lnTo>
                  <a:pt x="374" y="138"/>
                </a:lnTo>
                <a:lnTo>
                  <a:pt x="372" y="141"/>
                </a:lnTo>
                <a:lnTo>
                  <a:pt x="362" y="150"/>
                </a:lnTo>
                <a:lnTo>
                  <a:pt x="376" y="155"/>
                </a:lnTo>
                <a:lnTo>
                  <a:pt x="367" y="159"/>
                </a:lnTo>
                <a:lnTo>
                  <a:pt x="367" y="159"/>
                </a:lnTo>
                <a:lnTo>
                  <a:pt x="352" y="169"/>
                </a:lnTo>
                <a:lnTo>
                  <a:pt x="339" y="176"/>
                </a:lnTo>
                <a:lnTo>
                  <a:pt x="329" y="183"/>
                </a:lnTo>
                <a:lnTo>
                  <a:pt x="329" y="183"/>
                </a:lnTo>
                <a:lnTo>
                  <a:pt x="295" y="219"/>
                </a:lnTo>
                <a:lnTo>
                  <a:pt x="264" y="253"/>
                </a:lnTo>
                <a:lnTo>
                  <a:pt x="264" y="253"/>
                </a:lnTo>
                <a:lnTo>
                  <a:pt x="248" y="278"/>
                </a:lnTo>
                <a:lnTo>
                  <a:pt x="219" y="330"/>
                </a:lnTo>
                <a:lnTo>
                  <a:pt x="189" y="386"/>
                </a:lnTo>
                <a:lnTo>
                  <a:pt x="177" y="408"/>
                </a:lnTo>
                <a:lnTo>
                  <a:pt x="170" y="422"/>
                </a:lnTo>
                <a:lnTo>
                  <a:pt x="170" y="422"/>
                </a:lnTo>
                <a:lnTo>
                  <a:pt x="165" y="438"/>
                </a:lnTo>
                <a:lnTo>
                  <a:pt x="158" y="460"/>
                </a:lnTo>
                <a:lnTo>
                  <a:pt x="143" y="519"/>
                </a:lnTo>
                <a:lnTo>
                  <a:pt x="123" y="596"/>
                </a:lnTo>
                <a:lnTo>
                  <a:pt x="142" y="587"/>
                </a:lnTo>
                <a:lnTo>
                  <a:pt x="142" y="587"/>
                </a:lnTo>
                <a:lnTo>
                  <a:pt x="142" y="594"/>
                </a:lnTo>
                <a:lnTo>
                  <a:pt x="142" y="602"/>
                </a:lnTo>
                <a:lnTo>
                  <a:pt x="143" y="611"/>
                </a:lnTo>
                <a:lnTo>
                  <a:pt x="145" y="622"/>
                </a:lnTo>
                <a:lnTo>
                  <a:pt x="149" y="632"/>
                </a:lnTo>
                <a:lnTo>
                  <a:pt x="152" y="636"/>
                </a:lnTo>
                <a:lnTo>
                  <a:pt x="156" y="641"/>
                </a:lnTo>
                <a:lnTo>
                  <a:pt x="160" y="644"/>
                </a:lnTo>
                <a:lnTo>
                  <a:pt x="165" y="648"/>
                </a:lnTo>
                <a:lnTo>
                  <a:pt x="165" y="648"/>
                </a:lnTo>
                <a:lnTo>
                  <a:pt x="179" y="656"/>
                </a:lnTo>
                <a:lnTo>
                  <a:pt x="196" y="668"/>
                </a:lnTo>
                <a:lnTo>
                  <a:pt x="234" y="698"/>
                </a:lnTo>
                <a:lnTo>
                  <a:pt x="282" y="737"/>
                </a:lnTo>
                <a:lnTo>
                  <a:pt x="311" y="798"/>
                </a:lnTo>
                <a:lnTo>
                  <a:pt x="311" y="831"/>
                </a:lnTo>
                <a:lnTo>
                  <a:pt x="311" y="831"/>
                </a:lnTo>
                <a:lnTo>
                  <a:pt x="304" y="836"/>
                </a:lnTo>
                <a:lnTo>
                  <a:pt x="290" y="847"/>
                </a:lnTo>
                <a:lnTo>
                  <a:pt x="282" y="854"/>
                </a:lnTo>
                <a:lnTo>
                  <a:pt x="275" y="861"/>
                </a:lnTo>
                <a:lnTo>
                  <a:pt x="271" y="867"/>
                </a:lnTo>
                <a:lnTo>
                  <a:pt x="268" y="873"/>
                </a:lnTo>
                <a:lnTo>
                  <a:pt x="268" y="873"/>
                </a:lnTo>
                <a:lnTo>
                  <a:pt x="268" y="878"/>
                </a:lnTo>
                <a:lnTo>
                  <a:pt x="270" y="881"/>
                </a:lnTo>
                <a:lnTo>
                  <a:pt x="274" y="888"/>
                </a:lnTo>
                <a:lnTo>
                  <a:pt x="280" y="893"/>
                </a:lnTo>
                <a:lnTo>
                  <a:pt x="282" y="897"/>
                </a:lnTo>
                <a:lnTo>
                  <a:pt x="282" y="897"/>
                </a:lnTo>
                <a:lnTo>
                  <a:pt x="284" y="898"/>
                </a:lnTo>
                <a:lnTo>
                  <a:pt x="288" y="901"/>
                </a:lnTo>
                <a:lnTo>
                  <a:pt x="299" y="907"/>
                </a:lnTo>
                <a:lnTo>
                  <a:pt x="315" y="915"/>
                </a:lnTo>
                <a:lnTo>
                  <a:pt x="325" y="953"/>
                </a:lnTo>
                <a:lnTo>
                  <a:pt x="325" y="953"/>
                </a:lnTo>
                <a:lnTo>
                  <a:pt x="287" y="973"/>
                </a:lnTo>
                <a:lnTo>
                  <a:pt x="261" y="986"/>
                </a:lnTo>
                <a:lnTo>
                  <a:pt x="253" y="989"/>
                </a:lnTo>
                <a:lnTo>
                  <a:pt x="250" y="991"/>
                </a:lnTo>
                <a:lnTo>
                  <a:pt x="250" y="991"/>
                </a:lnTo>
                <a:lnTo>
                  <a:pt x="247" y="988"/>
                </a:lnTo>
                <a:lnTo>
                  <a:pt x="243" y="983"/>
                </a:lnTo>
                <a:lnTo>
                  <a:pt x="234" y="978"/>
                </a:lnTo>
                <a:lnTo>
                  <a:pt x="223" y="971"/>
                </a:lnTo>
                <a:lnTo>
                  <a:pt x="207" y="965"/>
                </a:lnTo>
                <a:lnTo>
                  <a:pt x="190" y="959"/>
                </a:lnTo>
                <a:lnTo>
                  <a:pt x="170" y="954"/>
                </a:lnTo>
                <a:lnTo>
                  <a:pt x="158" y="953"/>
                </a:lnTo>
                <a:lnTo>
                  <a:pt x="146" y="953"/>
                </a:lnTo>
                <a:lnTo>
                  <a:pt x="146" y="953"/>
                </a:lnTo>
                <a:lnTo>
                  <a:pt x="133" y="953"/>
                </a:lnTo>
                <a:lnTo>
                  <a:pt x="122" y="955"/>
                </a:lnTo>
                <a:lnTo>
                  <a:pt x="109" y="958"/>
                </a:lnTo>
                <a:lnTo>
                  <a:pt x="96" y="961"/>
                </a:lnTo>
                <a:lnTo>
                  <a:pt x="83" y="966"/>
                </a:lnTo>
                <a:lnTo>
                  <a:pt x="71" y="972"/>
                </a:lnTo>
                <a:lnTo>
                  <a:pt x="59" y="979"/>
                </a:lnTo>
                <a:lnTo>
                  <a:pt x="49" y="987"/>
                </a:lnTo>
                <a:lnTo>
                  <a:pt x="38" y="996"/>
                </a:lnTo>
                <a:lnTo>
                  <a:pt x="29" y="1008"/>
                </a:lnTo>
                <a:lnTo>
                  <a:pt x="21" y="1020"/>
                </a:lnTo>
                <a:lnTo>
                  <a:pt x="14" y="1034"/>
                </a:lnTo>
                <a:lnTo>
                  <a:pt x="8" y="1050"/>
                </a:lnTo>
                <a:lnTo>
                  <a:pt x="3" y="1068"/>
                </a:lnTo>
                <a:lnTo>
                  <a:pt x="1" y="1087"/>
                </a:lnTo>
                <a:lnTo>
                  <a:pt x="0" y="1108"/>
                </a:lnTo>
                <a:lnTo>
                  <a:pt x="0" y="1108"/>
                </a:lnTo>
                <a:lnTo>
                  <a:pt x="1" y="1118"/>
                </a:lnTo>
                <a:lnTo>
                  <a:pt x="1" y="1129"/>
                </a:lnTo>
                <a:lnTo>
                  <a:pt x="5" y="1148"/>
                </a:lnTo>
                <a:lnTo>
                  <a:pt x="11" y="1164"/>
                </a:lnTo>
                <a:lnTo>
                  <a:pt x="20" y="1178"/>
                </a:lnTo>
                <a:lnTo>
                  <a:pt x="29" y="1191"/>
                </a:lnTo>
                <a:lnTo>
                  <a:pt x="40" y="1202"/>
                </a:lnTo>
                <a:lnTo>
                  <a:pt x="52" y="1211"/>
                </a:lnTo>
                <a:lnTo>
                  <a:pt x="65" y="1219"/>
                </a:lnTo>
                <a:lnTo>
                  <a:pt x="79" y="1226"/>
                </a:lnTo>
                <a:lnTo>
                  <a:pt x="94" y="1231"/>
                </a:lnTo>
                <a:lnTo>
                  <a:pt x="108" y="1236"/>
                </a:lnTo>
                <a:lnTo>
                  <a:pt x="122" y="1239"/>
                </a:lnTo>
                <a:lnTo>
                  <a:pt x="135" y="1242"/>
                </a:lnTo>
                <a:lnTo>
                  <a:pt x="148" y="1243"/>
                </a:lnTo>
                <a:lnTo>
                  <a:pt x="170" y="1244"/>
                </a:lnTo>
                <a:lnTo>
                  <a:pt x="170" y="1244"/>
                </a:lnTo>
                <a:lnTo>
                  <a:pt x="180" y="1243"/>
                </a:lnTo>
                <a:lnTo>
                  <a:pt x="190" y="1241"/>
                </a:lnTo>
                <a:lnTo>
                  <a:pt x="201" y="1237"/>
                </a:lnTo>
                <a:lnTo>
                  <a:pt x="212" y="1232"/>
                </a:lnTo>
                <a:lnTo>
                  <a:pt x="223" y="1226"/>
                </a:lnTo>
                <a:lnTo>
                  <a:pt x="234" y="1218"/>
                </a:lnTo>
                <a:lnTo>
                  <a:pt x="245" y="1210"/>
                </a:lnTo>
                <a:lnTo>
                  <a:pt x="255" y="1201"/>
                </a:lnTo>
                <a:lnTo>
                  <a:pt x="265" y="1190"/>
                </a:lnTo>
                <a:lnTo>
                  <a:pt x="273" y="1180"/>
                </a:lnTo>
                <a:lnTo>
                  <a:pt x="281" y="1168"/>
                </a:lnTo>
                <a:lnTo>
                  <a:pt x="288" y="1156"/>
                </a:lnTo>
                <a:lnTo>
                  <a:pt x="293" y="1143"/>
                </a:lnTo>
                <a:lnTo>
                  <a:pt x="298" y="1130"/>
                </a:lnTo>
                <a:lnTo>
                  <a:pt x="300" y="1116"/>
                </a:lnTo>
                <a:lnTo>
                  <a:pt x="301" y="1103"/>
                </a:lnTo>
                <a:lnTo>
                  <a:pt x="301" y="1103"/>
                </a:lnTo>
                <a:lnTo>
                  <a:pt x="301" y="1090"/>
                </a:lnTo>
                <a:lnTo>
                  <a:pt x="300" y="1079"/>
                </a:lnTo>
                <a:lnTo>
                  <a:pt x="297" y="1059"/>
                </a:lnTo>
                <a:lnTo>
                  <a:pt x="291" y="1042"/>
                </a:lnTo>
                <a:lnTo>
                  <a:pt x="285" y="1029"/>
                </a:lnTo>
                <a:lnTo>
                  <a:pt x="279" y="1020"/>
                </a:lnTo>
                <a:lnTo>
                  <a:pt x="273" y="1014"/>
                </a:lnTo>
                <a:lnTo>
                  <a:pt x="268" y="1009"/>
                </a:lnTo>
                <a:lnTo>
                  <a:pt x="268" y="1009"/>
                </a:lnTo>
                <a:lnTo>
                  <a:pt x="291" y="1003"/>
                </a:lnTo>
                <a:lnTo>
                  <a:pt x="306" y="1000"/>
                </a:lnTo>
                <a:lnTo>
                  <a:pt x="312" y="1000"/>
                </a:lnTo>
                <a:lnTo>
                  <a:pt x="315" y="1000"/>
                </a:lnTo>
                <a:lnTo>
                  <a:pt x="315" y="1000"/>
                </a:lnTo>
                <a:lnTo>
                  <a:pt x="367" y="1033"/>
                </a:lnTo>
                <a:lnTo>
                  <a:pt x="367" y="1033"/>
                </a:lnTo>
                <a:lnTo>
                  <a:pt x="371" y="1060"/>
                </a:lnTo>
                <a:lnTo>
                  <a:pt x="373" y="1080"/>
                </a:lnTo>
                <a:lnTo>
                  <a:pt x="376" y="1094"/>
                </a:lnTo>
                <a:lnTo>
                  <a:pt x="376" y="1094"/>
                </a:lnTo>
                <a:lnTo>
                  <a:pt x="385" y="1114"/>
                </a:lnTo>
                <a:lnTo>
                  <a:pt x="389" y="1124"/>
                </a:lnTo>
                <a:lnTo>
                  <a:pt x="390" y="1131"/>
                </a:lnTo>
                <a:lnTo>
                  <a:pt x="390" y="1155"/>
                </a:lnTo>
                <a:lnTo>
                  <a:pt x="390" y="1155"/>
                </a:lnTo>
                <a:lnTo>
                  <a:pt x="390" y="1161"/>
                </a:lnTo>
                <a:lnTo>
                  <a:pt x="390" y="1170"/>
                </a:lnTo>
                <a:lnTo>
                  <a:pt x="392" y="1175"/>
                </a:lnTo>
                <a:lnTo>
                  <a:pt x="394" y="1178"/>
                </a:lnTo>
                <a:lnTo>
                  <a:pt x="399" y="1182"/>
                </a:lnTo>
                <a:lnTo>
                  <a:pt x="405" y="1183"/>
                </a:lnTo>
                <a:lnTo>
                  <a:pt x="405" y="1183"/>
                </a:lnTo>
                <a:lnTo>
                  <a:pt x="419" y="1184"/>
                </a:lnTo>
                <a:lnTo>
                  <a:pt x="433" y="1184"/>
                </a:lnTo>
                <a:lnTo>
                  <a:pt x="447" y="1183"/>
                </a:lnTo>
                <a:lnTo>
                  <a:pt x="447" y="1183"/>
                </a:lnTo>
                <a:lnTo>
                  <a:pt x="448" y="1190"/>
                </a:lnTo>
                <a:lnTo>
                  <a:pt x="449" y="1195"/>
                </a:lnTo>
                <a:lnTo>
                  <a:pt x="450" y="1196"/>
                </a:lnTo>
                <a:lnTo>
                  <a:pt x="452" y="1197"/>
                </a:lnTo>
                <a:lnTo>
                  <a:pt x="452" y="1197"/>
                </a:lnTo>
                <a:lnTo>
                  <a:pt x="460" y="1199"/>
                </a:lnTo>
                <a:lnTo>
                  <a:pt x="475" y="1201"/>
                </a:lnTo>
                <a:lnTo>
                  <a:pt x="482" y="1202"/>
                </a:lnTo>
                <a:lnTo>
                  <a:pt x="488" y="1201"/>
                </a:lnTo>
                <a:lnTo>
                  <a:pt x="493" y="1199"/>
                </a:lnTo>
                <a:lnTo>
                  <a:pt x="494" y="1198"/>
                </a:lnTo>
                <a:lnTo>
                  <a:pt x="494" y="1197"/>
                </a:lnTo>
                <a:lnTo>
                  <a:pt x="494" y="1197"/>
                </a:lnTo>
                <a:lnTo>
                  <a:pt x="493" y="1191"/>
                </a:lnTo>
                <a:lnTo>
                  <a:pt x="490" y="1187"/>
                </a:lnTo>
                <a:lnTo>
                  <a:pt x="490" y="1183"/>
                </a:lnTo>
                <a:lnTo>
                  <a:pt x="491" y="1183"/>
                </a:lnTo>
                <a:lnTo>
                  <a:pt x="494" y="1183"/>
                </a:lnTo>
                <a:lnTo>
                  <a:pt x="494" y="1183"/>
                </a:lnTo>
                <a:lnTo>
                  <a:pt x="501" y="1184"/>
                </a:lnTo>
                <a:lnTo>
                  <a:pt x="510" y="1183"/>
                </a:lnTo>
                <a:lnTo>
                  <a:pt x="520" y="1181"/>
                </a:lnTo>
                <a:lnTo>
                  <a:pt x="527" y="1178"/>
                </a:lnTo>
                <a:lnTo>
                  <a:pt x="527" y="1178"/>
                </a:lnTo>
                <a:lnTo>
                  <a:pt x="542" y="1168"/>
                </a:lnTo>
                <a:lnTo>
                  <a:pt x="549" y="1161"/>
                </a:lnTo>
                <a:lnTo>
                  <a:pt x="550" y="1157"/>
                </a:lnTo>
                <a:lnTo>
                  <a:pt x="550" y="1155"/>
                </a:lnTo>
                <a:lnTo>
                  <a:pt x="550" y="1155"/>
                </a:lnTo>
                <a:lnTo>
                  <a:pt x="550" y="1153"/>
                </a:lnTo>
                <a:lnTo>
                  <a:pt x="550" y="1151"/>
                </a:lnTo>
                <a:lnTo>
                  <a:pt x="554" y="1148"/>
                </a:lnTo>
                <a:lnTo>
                  <a:pt x="559" y="1145"/>
                </a:lnTo>
                <a:lnTo>
                  <a:pt x="559" y="1145"/>
                </a:lnTo>
                <a:lnTo>
                  <a:pt x="569" y="1142"/>
                </a:lnTo>
                <a:lnTo>
                  <a:pt x="576" y="1138"/>
                </a:lnTo>
                <a:lnTo>
                  <a:pt x="578" y="1137"/>
                </a:lnTo>
                <a:lnTo>
                  <a:pt x="578" y="1136"/>
                </a:lnTo>
                <a:lnTo>
                  <a:pt x="578" y="1136"/>
                </a:lnTo>
                <a:lnTo>
                  <a:pt x="578" y="1135"/>
                </a:lnTo>
                <a:lnTo>
                  <a:pt x="579" y="1134"/>
                </a:lnTo>
                <a:lnTo>
                  <a:pt x="582" y="1133"/>
                </a:lnTo>
                <a:lnTo>
                  <a:pt x="583" y="1133"/>
                </a:lnTo>
                <a:lnTo>
                  <a:pt x="578" y="1131"/>
                </a:lnTo>
                <a:lnTo>
                  <a:pt x="578" y="1131"/>
                </a:lnTo>
                <a:lnTo>
                  <a:pt x="542" y="1127"/>
                </a:lnTo>
                <a:lnTo>
                  <a:pt x="513" y="1122"/>
                </a:lnTo>
                <a:lnTo>
                  <a:pt x="513" y="1122"/>
                </a:lnTo>
                <a:lnTo>
                  <a:pt x="513" y="1118"/>
                </a:lnTo>
                <a:lnTo>
                  <a:pt x="513" y="1113"/>
                </a:lnTo>
                <a:lnTo>
                  <a:pt x="513" y="1113"/>
                </a:lnTo>
                <a:lnTo>
                  <a:pt x="514" y="1111"/>
                </a:lnTo>
                <a:lnTo>
                  <a:pt x="516" y="1108"/>
                </a:lnTo>
                <a:lnTo>
                  <a:pt x="523" y="1097"/>
                </a:lnTo>
                <a:lnTo>
                  <a:pt x="528" y="1090"/>
                </a:lnTo>
                <a:lnTo>
                  <a:pt x="531" y="1081"/>
                </a:lnTo>
                <a:lnTo>
                  <a:pt x="535" y="1069"/>
                </a:lnTo>
                <a:lnTo>
                  <a:pt x="536" y="1056"/>
                </a:lnTo>
                <a:lnTo>
                  <a:pt x="536" y="1056"/>
                </a:lnTo>
                <a:lnTo>
                  <a:pt x="536" y="1049"/>
                </a:lnTo>
                <a:lnTo>
                  <a:pt x="535" y="1042"/>
                </a:lnTo>
                <a:lnTo>
                  <a:pt x="533" y="1036"/>
                </a:lnTo>
                <a:lnTo>
                  <a:pt x="530" y="1030"/>
                </a:lnTo>
                <a:lnTo>
                  <a:pt x="523" y="1020"/>
                </a:lnTo>
                <a:lnTo>
                  <a:pt x="516" y="1012"/>
                </a:lnTo>
                <a:lnTo>
                  <a:pt x="508" y="1005"/>
                </a:lnTo>
                <a:lnTo>
                  <a:pt x="501" y="1000"/>
                </a:lnTo>
                <a:lnTo>
                  <a:pt x="494" y="995"/>
                </a:lnTo>
                <a:lnTo>
                  <a:pt x="475" y="991"/>
                </a:lnTo>
                <a:lnTo>
                  <a:pt x="475" y="972"/>
                </a:lnTo>
                <a:lnTo>
                  <a:pt x="475" y="972"/>
                </a:lnTo>
                <a:lnTo>
                  <a:pt x="482" y="964"/>
                </a:lnTo>
                <a:lnTo>
                  <a:pt x="500" y="944"/>
                </a:lnTo>
                <a:lnTo>
                  <a:pt x="511" y="932"/>
                </a:lnTo>
                <a:lnTo>
                  <a:pt x="523" y="921"/>
                </a:lnTo>
                <a:lnTo>
                  <a:pt x="535" y="912"/>
                </a:lnTo>
                <a:lnTo>
                  <a:pt x="545" y="906"/>
                </a:lnTo>
                <a:lnTo>
                  <a:pt x="545" y="906"/>
                </a:lnTo>
                <a:lnTo>
                  <a:pt x="559" y="901"/>
                </a:lnTo>
                <a:lnTo>
                  <a:pt x="581" y="897"/>
                </a:lnTo>
                <a:lnTo>
                  <a:pt x="631" y="887"/>
                </a:lnTo>
                <a:lnTo>
                  <a:pt x="676" y="880"/>
                </a:lnTo>
                <a:lnTo>
                  <a:pt x="696" y="878"/>
                </a:lnTo>
                <a:lnTo>
                  <a:pt x="780" y="868"/>
                </a:lnTo>
                <a:lnTo>
                  <a:pt x="780" y="958"/>
                </a:lnTo>
                <a:lnTo>
                  <a:pt x="775" y="967"/>
                </a:lnTo>
                <a:lnTo>
                  <a:pt x="775" y="967"/>
                </a:lnTo>
                <a:lnTo>
                  <a:pt x="767" y="974"/>
                </a:lnTo>
                <a:lnTo>
                  <a:pt x="759" y="983"/>
                </a:lnTo>
                <a:lnTo>
                  <a:pt x="750" y="998"/>
                </a:lnTo>
                <a:lnTo>
                  <a:pt x="740" y="1014"/>
                </a:lnTo>
                <a:lnTo>
                  <a:pt x="737" y="1023"/>
                </a:lnTo>
                <a:lnTo>
                  <a:pt x="733" y="1034"/>
                </a:lnTo>
                <a:lnTo>
                  <a:pt x="731" y="1046"/>
                </a:lnTo>
                <a:lnTo>
                  <a:pt x="729" y="1057"/>
                </a:lnTo>
                <a:lnTo>
                  <a:pt x="729" y="1070"/>
                </a:lnTo>
                <a:lnTo>
                  <a:pt x="729" y="1084"/>
                </a:lnTo>
                <a:lnTo>
                  <a:pt x="729" y="1084"/>
                </a:lnTo>
                <a:lnTo>
                  <a:pt x="732" y="1113"/>
                </a:lnTo>
                <a:lnTo>
                  <a:pt x="734" y="1127"/>
                </a:lnTo>
                <a:lnTo>
                  <a:pt x="739" y="1141"/>
                </a:lnTo>
                <a:lnTo>
                  <a:pt x="744" y="1154"/>
                </a:lnTo>
                <a:lnTo>
                  <a:pt x="748" y="1165"/>
                </a:lnTo>
                <a:lnTo>
                  <a:pt x="757" y="1177"/>
                </a:lnTo>
                <a:lnTo>
                  <a:pt x="765" y="1188"/>
                </a:lnTo>
                <a:lnTo>
                  <a:pt x="774" y="1198"/>
                </a:lnTo>
                <a:lnTo>
                  <a:pt x="786" y="1208"/>
                </a:lnTo>
                <a:lnTo>
                  <a:pt x="800" y="1215"/>
                </a:lnTo>
                <a:lnTo>
                  <a:pt x="815" y="1222"/>
                </a:lnTo>
                <a:lnTo>
                  <a:pt x="832" y="1228"/>
                </a:lnTo>
                <a:lnTo>
                  <a:pt x="852" y="1231"/>
                </a:lnTo>
                <a:lnTo>
                  <a:pt x="873" y="1234"/>
                </a:lnTo>
                <a:lnTo>
                  <a:pt x="898" y="1235"/>
                </a:lnTo>
                <a:lnTo>
                  <a:pt x="898" y="1235"/>
                </a:lnTo>
                <a:lnTo>
                  <a:pt x="922" y="1234"/>
                </a:lnTo>
                <a:lnTo>
                  <a:pt x="943" y="1230"/>
                </a:lnTo>
                <a:lnTo>
                  <a:pt x="962" y="1224"/>
                </a:lnTo>
                <a:lnTo>
                  <a:pt x="980" y="1217"/>
                </a:lnTo>
                <a:lnTo>
                  <a:pt x="995" y="1208"/>
                </a:lnTo>
                <a:lnTo>
                  <a:pt x="1008" y="1197"/>
                </a:lnTo>
                <a:lnTo>
                  <a:pt x="1018" y="1185"/>
                </a:lnTo>
                <a:lnTo>
                  <a:pt x="1028" y="1174"/>
                </a:lnTo>
                <a:lnTo>
                  <a:pt x="1036" y="1161"/>
                </a:lnTo>
                <a:lnTo>
                  <a:pt x="1042" y="1148"/>
                </a:lnTo>
                <a:lnTo>
                  <a:pt x="1048" y="1134"/>
                </a:lnTo>
                <a:lnTo>
                  <a:pt x="1051" y="1121"/>
                </a:lnTo>
                <a:lnTo>
                  <a:pt x="1054" y="1108"/>
                </a:lnTo>
                <a:lnTo>
                  <a:pt x="1056" y="1096"/>
                </a:lnTo>
                <a:lnTo>
                  <a:pt x="1057" y="1075"/>
                </a:lnTo>
                <a:lnTo>
                  <a:pt x="1057" y="1075"/>
                </a:lnTo>
                <a:lnTo>
                  <a:pt x="1057" y="1066"/>
                </a:lnTo>
                <a:lnTo>
                  <a:pt x="1055" y="1056"/>
                </a:lnTo>
                <a:lnTo>
                  <a:pt x="1054" y="1047"/>
                </a:lnTo>
                <a:lnTo>
                  <a:pt x="1050" y="1039"/>
                </a:lnTo>
                <a:lnTo>
                  <a:pt x="1043" y="1021"/>
                </a:lnTo>
                <a:lnTo>
                  <a:pt x="1033" y="1003"/>
                </a:lnTo>
                <a:lnTo>
                  <a:pt x="1022" y="988"/>
                </a:lnTo>
                <a:lnTo>
                  <a:pt x="1010" y="975"/>
                </a:lnTo>
                <a:lnTo>
                  <a:pt x="998" y="962"/>
                </a:lnTo>
                <a:lnTo>
                  <a:pt x="987" y="953"/>
                </a:lnTo>
                <a:lnTo>
                  <a:pt x="987" y="953"/>
                </a:lnTo>
                <a:lnTo>
                  <a:pt x="975" y="945"/>
                </a:lnTo>
                <a:lnTo>
                  <a:pt x="962" y="939"/>
                </a:lnTo>
                <a:lnTo>
                  <a:pt x="948" y="934"/>
                </a:lnTo>
                <a:lnTo>
                  <a:pt x="936" y="929"/>
                </a:lnTo>
                <a:lnTo>
                  <a:pt x="915" y="926"/>
                </a:lnTo>
                <a:lnTo>
                  <a:pt x="907" y="925"/>
                </a:lnTo>
                <a:lnTo>
                  <a:pt x="907" y="925"/>
                </a:lnTo>
                <a:lnTo>
                  <a:pt x="908" y="924"/>
                </a:lnTo>
                <a:lnTo>
                  <a:pt x="908" y="921"/>
                </a:lnTo>
                <a:lnTo>
                  <a:pt x="909" y="919"/>
                </a:lnTo>
                <a:lnTo>
                  <a:pt x="908" y="915"/>
                </a:lnTo>
                <a:lnTo>
                  <a:pt x="906" y="911"/>
                </a:lnTo>
                <a:lnTo>
                  <a:pt x="903" y="904"/>
                </a:lnTo>
                <a:lnTo>
                  <a:pt x="898" y="897"/>
                </a:lnTo>
                <a:lnTo>
                  <a:pt x="898" y="897"/>
                </a:lnTo>
                <a:lnTo>
                  <a:pt x="887" y="884"/>
                </a:lnTo>
                <a:lnTo>
                  <a:pt x="879" y="877"/>
                </a:lnTo>
                <a:lnTo>
                  <a:pt x="872" y="872"/>
                </a:lnTo>
                <a:lnTo>
                  <a:pt x="865" y="868"/>
                </a:lnTo>
                <a:lnTo>
                  <a:pt x="865" y="868"/>
                </a:lnTo>
                <a:lnTo>
                  <a:pt x="785" y="821"/>
                </a:lnTo>
                <a:lnTo>
                  <a:pt x="780" y="587"/>
                </a:lnTo>
                <a:lnTo>
                  <a:pt x="794" y="587"/>
                </a:lnTo>
                <a:lnTo>
                  <a:pt x="794" y="587"/>
                </a:lnTo>
                <a:lnTo>
                  <a:pt x="810" y="595"/>
                </a:lnTo>
                <a:lnTo>
                  <a:pt x="821" y="600"/>
                </a:lnTo>
                <a:lnTo>
                  <a:pt x="827" y="601"/>
                </a:lnTo>
                <a:lnTo>
                  <a:pt x="832" y="601"/>
                </a:lnTo>
                <a:lnTo>
                  <a:pt x="832" y="601"/>
                </a:lnTo>
                <a:lnTo>
                  <a:pt x="839" y="598"/>
                </a:lnTo>
                <a:lnTo>
                  <a:pt x="842" y="596"/>
                </a:lnTo>
                <a:lnTo>
                  <a:pt x="845" y="593"/>
                </a:lnTo>
                <a:lnTo>
                  <a:pt x="846" y="587"/>
                </a:lnTo>
                <a:lnTo>
                  <a:pt x="846" y="587"/>
                </a:lnTo>
                <a:lnTo>
                  <a:pt x="846" y="582"/>
                </a:lnTo>
                <a:lnTo>
                  <a:pt x="844" y="580"/>
                </a:lnTo>
                <a:lnTo>
                  <a:pt x="832" y="573"/>
                </a:lnTo>
                <a:lnTo>
                  <a:pt x="832" y="573"/>
                </a:lnTo>
                <a:lnTo>
                  <a:pt x="820" y="567"/>
                </a:lnTo>
                <a:lnTo>
                  <a:pt x="808" y="562"/>
                </a:lnTo>
                <a:lnTo>
                  <a:pt x="794" y="559"/>
                </a:lnTo>
                <a:lnTo>
                  <a:pt x="794" y="559"/>
                </a:lnTo>
                <a:lnTo>
                  <a:pt x="792" y="554"/>
                </a:lnTo>
                <a:lnTo>
                  <a:pt x="792" y="550"/>
                </a:lnTo>
                <a:lnTo>
                  <a:pt x="792" y="549"/>
                </a:lnTo>
                <a:lnTo>
                  <a:pt x="794" y="549"/>
                </a:lnTo>
                <a:lnTo>
                  <a:pt x="794" y="549"/>
                </a:lnTo>
                <a:lnTo>
                  <a:pt x="802" y="549"/>
                </a:lnTo>
                <a:lnTo>
                  <a:pt x="808" y="549"/>
                </a:lnTo>
                <a:lnTo>
                  <a:pt x="808" y="549"/>
                </a:lnTo>
                <a:lnTo>
                  <a:pt x="817" y="550"/>
                </a:lnTo>
                <a:lnTo>
                  <a:pt x="820" y="550"/>
                </a:lnTo>
                <a:lnTo>
                  <a:pt x="821" y="550"/>
                </a:lnTo>
                <a:lnTo>
                  <a:pt x="822" y="549"/>
                </a:lnTo>
                <a:lnTo>
                  <a:pt x="822" y="549"/>
                </a:lnTo>
                <a:lnTo>
                  <a:pt x="824" y="540"/>
                </a:lnTo>
                <a:lnTo>
                  <a:pt x="824" y="534"/>
                </a:lnTo>
                <a:lnTo>
                  <a:pt x="822" y="530"/>
                </a:lnTo>
                <a:lnTo>
                  <a:pt x="822" y="530"/>
                </a:lnTo>
                <a:lnTo>
                  <a:pt x="821" y="529"/>
                </a:lnTo>
                <a:lnTo>
                  <a:pt x="822" y="528"/>
                </a:lnTo>
                <a:lnTo>
                  <a:pt x="822" y="526"/>
                </a:lnTo>
                <a:lnTo>
                  <a:pt x="821" y="524"/>
                </a:lnTo>
                <a:lnTo>
                  <a:pt x="819" y="522"/>
                </a:lnTo>
                <a:lnTo>
                  <a:pt x="808" y="516"/>
                </a:lnTo>
                <a:lnTo>
                  <a:pt x="808" y="516"/>
                </a:lnTo>
                <a:lnTo>
                  <a:pt x="797" y="510"/>
                </a:lnTo>
                <a:lnTo>
                  <a:pt x="790" y="506"/>
                </a:lnTo>
                <a:lnTo>
                  <a:pt x="783" y="503"/>
                </a:lnTo>
                <a:lnTo>
                  <a:pt x="771" y="502"/>
                </a:lnTo>
                <a:lnTo>
                  <a:pt x="771" y="502"/>
                </a:lnTo>
                <a:lnTo>
                  <a:pt x="757" y="502"/>
                </a:lnTo>
                <a:lnTo>
                  <a:pt x="746" y="503"/>
                </a:lnTo>
                <a:lnTo>
                  <a:pt x="738" y="503"/>
                </a:lnTo>
                <a:lnTo>
                  <a:pt x="729" y="502"/>
                </a:lnTo>
                <a:lnTo>
                  <a:pt x="729" y="502"/>
                </a:lnTo>
                <a:lnTo>
                  <a:pt x="716" y="500"/>
                </a:lnTo>
                <a:lnTo>
                  <a:pt x="712" y="499"/>
                </a:lnTo>
                <a:lnTo>
                  <a:pt x="710" y="497"/>
                </a:lnTo>
                <a:lnTo>
                  <a:pt x="710" y="497"/>
                </a:lnTo>
                <a:lnTo>
                  <a:pt x="650" y="447"/>
                </a:lnTo>
                <a:lnTo>
                  <a:pt x="608" y="412"/>
                </a:lnTo>
                <a:lnTo>
                  <a:pt x="591" y="400"/>
                </a:lnTo>
                <a:lnTo>
                  <a:pt x="583" y="394"/>
                </a:lnTo>
                <a:lnTo>
                  <a:pt x="583" y="394"/>
                </a:lnTo>
                <a:lnTo>
                  <a:pt x="568" y="385"/>
                </a:lnTo>
                <a:lnTo>
                  <a:pt x="545" y="370"/>
                </a:lnTo>
                <a:lnTo>
                  <a:pt x="525" y="354"/>
                </a:lnTo>
                <a:lnTo>
                  <a:pt x="520" y="350"/>
                </a:lnTo>
                <a:lnTo>
                  <a:pt x="517" y="347"/>
                </a:lnTo>
                <a:lnTo>
                  <a:pt x="517" y="347"/>
                </a:lnTo>
                <a:lnTo>
                  <a:pt x="511" y="335"/>
                </a:lnTo>
                <a:lnTo>
                  <a:pt x="496" y="311"/>
                </a:lnTo>
                <a:lnTo>
                  <a:pt x="475" y="277"/>
                </a:lnTo>
                <a:lnTo>
                  <a:pt x="475" y="277"/>
                </a:lnTo>
                <a:lnTo>
                  <a:pt x="470" y="262"/>
                </a:lnTo>
                <a:lnTo>
                  <a:pt x="467" y="251"/>
                </a:lnTo>
                <a:lnTo>
                  <a:pt x="466" y="244"/>
                </a:lnTo>
                <a:lnTo>
                  <a:pt x="466" y="220"/>
                </a:lnTo>
                <a:lnTo>
                  <a:pt x="466" y="220"/>
                </a:lnTo>
                <a:lnTo>
                  <a:pt x="471" y="224"/>
                </a:lnTo>
                <a:lnTo>
                  <a:pt x="476" y="225"/>
                </a:lnTo>
                <a:lnTo>
                  <a:pt x="479" y="225"/>
                </a:lnTo>
                <a:lnTo>
                  <a:pt x="480" y="225"/>
                </a:lnTo>
                <a:lnTo>
                  <a:pt x="480" y="225"/>
                </a:lnTo>
                <a:lnTo>
                  <a:pt x="483" y="222"/>
                </a:lnTo>
                <a:lnTo>
                  <a:pt x="488" y="217"/>
                </a:lnTo>
                <a:lnTo>
                  <a:pt x="494" y="211"/>
                </a:lnTo>
                <a:lnTo>
                  <a:pt x="494" y="211"/>
                </a:lnTo>
                <a:lnTo>
                  <a:pt x="497" y="209"/>
                </a:lnTo>
                <a:lnTo>
                  <a:pt x="500" y="208"/>
                </a:lnTo>
                <a:lnTo>
                  <a:pt x="503" y="206"/>
                </a:lnTo>
                <a:lnTo>
                  <a:pt x="503" y="206"/>
                </a:lnTo>
                <a:lnTo>
                  <a:pt x="504" y="205"/>
                </a:lnTo>
                <a:lnTo>
                  <a:pt x="507" y="204"/>
                </a:lnTo>
                <a:lnTo>
                  <a:pt x="511" y="197"/>
                </a:lnTo>
                <a:lnTo>
                  <a:pt x="515" y="189"/>
                </a:lnTo>
                <a:lnTo>
                  <a:pt x="517" y="183"/>
                </a:lnTo>
                <a:lnTo>
                  <a:pt x="517" y="183"/>
                </a:lnTo>
                <a:lnTo>
                  <a:pt x="522" y="169"/>
                </a:lnTo>
                <a:lnTo>
                  <a:pt x="527" y="159"/>
                </a:lnTo>
                <a:lnTo>
                  <a:pt x="527" y="159"/>
                </a:lnTo>
                <a:lnTo>
                  <a:pt x="531" y="159"/>
                </a:lnTo>
                <a:lnTo>
                  <a:pt x="535" y="158"/>
                </a:lnTo>
                <a:lnTo>
                  <a:pt x="536" y="157"/>
                </a:lnTo>
                <a:lnTo>
                  <a:pt x="536" y="155"/>
                </a:lnTo>
                <a:lnTo>
                  <a:pt x="536" y="155"/>
                </a:lnTo>
                <a:lnTo>
                  <a:pt x="535" y="149"/>
                </a:lnTo>
                <a:lnTo>
                  <a:pt x="531" y="141"/>
                </a:lnTo>
                <a:lnTo>
                  <a:pt x="529" y="131"/>
                </a:lnTo>
                <a:lnTo>
                  <a:pt x="527" y="122"/>
                </a:lnTo>
                <a:lnTo>
                  <a:pt x="527" y="122"/>
                </a:lnTo>
                <a:lnTo>
                  <a:pt x="527" y="114"/>
                </a:lnTo>
                <a:lnTo>
                  <a:pt x="529" y="108"/>
                </a:lnTo>
                <a:lnTo>
                  <a:pt x="533" y="102"/>
                </a:lnTo>
                <a:lnTo>
                  <a:pt x="536" y="94"/>
                </a:lnTo>
                <a:lnTo>
                  <a:pt x="536" y="94"/>
                </a:lnTo>
                <a:lnTo>
                  <a:pt x="537" y="88"/>
                </a:lnTo>
                <a:lnTo>
                  <a:pt x="538" y="82"/>
                </a:lnTo>
                <a:lnTo>
                  <a:pt x="538" y="69"/>
                </a:lnTo>
                <a:lnTo>
                  <a:pt x="536" y="56"/>
                </a:lnTo>
                <a:lnTo>
                  <a:pt x="536" y="56"/>
                </a:lnTo>
                <a:lnTo>
                  <a:pt x="537" y="54"/>
                </a:lnTo>
                <a:lnTo>
                  <a:pt x="540" y="46"/>
                </a:lnTo>
                <a:lnTo>
                  <a:pt x="542" y="35"/>
                </a:lnTo>
                <a:lnTo>
                  <a:pt x="542" y="29"/>
                </a:lnTo>
                <a:lnTo>
                  <a:pt x="541" y="23"/>
                </a:lnTo>
                <a:lnTo>
                  <a:pt x="541" y="23"/>
                </a:lnTo>
                <a:lnTo>
                  <a:pt x="538" y="17"/>
                </a:lnTo>
                <a:lnTo>
                  <a:pt x="536" y="13"/>
                </a:lnTo>
                <a:lnTo>
                  <a:pt x="530" y="6"/>
                </a:lnTo>
                <a:lnTo>
                  <a:pt x="524" y="1"/>
                </a:lnTo>
                <a:lnTo>
                  <a:pt x="522" y="0"/>
                </a:lnTo>
                <a:lnTo>
                  <a:pt x="527" y="14"/>
                </a:lnTo>
                <a:lnTo>
                  <a:pt x="503" y="0"/>
                </a:lnTo>
                <a:lnTo>
                  <a:pt x="513" y="19"/>
                </a:lnTo>
                <a:lnTo>
                  <a:pt x="489" y="4"/>
                </a:lnTo>
                <a:lnTo>
                  <a:pt x="498" y="23"/>
                </a:lnTo>
                <a:lnTo>
                  <a:pt x="480" y="14"/>
                </a:lnTo>
                <a:close/>
                <a:moveTo>
                  <a:pt x="733" y="563"/>
                </a:moveTo>
                <a:lnTo>
                  <a:pt x="733" y="563"/>
                </a:lnTo>
                <a:lnTo>
                  <a:pt x="737" y="566"/>
                </a:lnTo>
                <a:lnTo>
                  <a:pt x="741" y="569"/>
                </a:lnTo>
                <a:lnTo>
                  <a:pt x="747" y="573"/>
                </a:lnTo>
                <a:lnTo>
                  <a:pt x="747" y="573"/>
                </a:lnTo>
                <a:lnTo>
                  <a:pt x="747" y="576"/>
                </a:lnTo>
                <a:lnTo>
                  <a:pt x="747" y="582"/>
                </a:lnTo>
                <a:lnTo>
                  <a:pt x="747" y="582"/>
                </a:lnTo>
                <a:lnTo>
                  <a:pt x="744" y="591"/>
                </a:lnTo>
                <a:lnTo>
                  <a:pt x="740" y="597"/>
                </a:lnTo>
                <a:lnTo>
                  <a:pt x="738" y="601"/>
                </a:lnTo>
                <a:lnTo>
                  <a:pt x="738" y="601"/>
                </a:lnTo>
                <a:lnTo>
                  <a:pt x="734" y="604"/>
                </a:lnTo>
                <a:lnTo>
                  <a:pt x="731" y="610"/>
                </a:lnTo>
                <a:lnTo>
                  <a:pt x="729" y="617"/>
                </a:lnTo>
                <a:lnTo>
                  <a:pt x="729" y="621"/>
                </a:lnTo>
                <a:lnTo>
                  <a:pt x="729" y="624"/>
                </a:lnTo>
                <a:lnTo>
                  <a:pt x="729" y="624"/>
                </a:lnTo>
                <a:lnTo>
                  <a:pt x="730" y="631"/>
                </a:lnTo>
                <a:lnTo>
                  <a:pt x="730" y="640"/>
                </a:lnTo>
                <a:lnTo>
                  <a:pt x="729" y="652"/>
                </a:lnTo>
                <a:lnTo>
                  <a:pt x="729" y="652"/>
                </a:lnTo>
                <a:lnTo>
                  <a:pt x="731" y="675"/>
                </a:lnTo>
                <a:lnTo>
                  <a:pt x="733" y="713"/>
                </a:lnTo>
                <a:lnTo>
                  <a:pt x="733" y="713"/>
                </a:lnTo>
                <a:lnTo>
                  <a:pt x="733" y="733"/>
                </a:lnTo>
                <a:lnTo>
                  <a:pt x="732" y="753"/>
                </a:lnTo>
                <a:lnTo>
                  <a:pt x="732" y="767"/>
                </a:lnTo>
                <a:lnTo>
                  <a:pt x="732" y="772"/>
                </a:lnTo>
                <a:lnTo>
                  <a:pt x="733" y="775"/>
                </a:lnTo>
                <a:lnTo>
                  <a:pt x="733" y="775"/>
                </a:lnTo>
                <a:lnTo>
                  <a:pt x="736" y="778"/>
                </a:lnTo>
                <a:lnTo>
                  <a:pt x="739" y="785"/>
                </a:lnTo>
                <a:lnTo>
                  <a:pt x="743" y="793"/>
                </a:lnTo>
                <a:lnTo>
                  <a:pt x="743" y="821"/>
                </a:lnTo>
                <a:lnTo>
                  <a:pt x="452" y="878"/>
                </a:lnTo>
                <a:lnTo>
                  <a:pt x="452" y="864"/>
                </a:lnTo>
                <a:lnTo>
                  <a:pt x="480" y="845"/>
                </a:lnTo>
                <a:lnTo>
                  <a:pt x="480" y="845"/>
                </a:lnTo>
                <a:lnTo>
                  <a:pt x="482" y="843"/>
                </a:lnTo>
                <a:lnTo>
                  <a:pt x="484" y="839"/>
                </a:lnTo>
                <a:lnTo>
                  <a:pt x="489" y="829"/>
                </a:lnTo>
                <a:lnTo>
                  <a:pt x="491" y="817"/>
                </a:lnTo>
                <a:lnTo>
                  <a:pt x="494" y="807"/>
                </a:lnTo>
                <a:lnTo>
                  <a:pt x="494" y="807"/>
                </a:lnTo>
                <a:lnTo>
                  <a:pt x="496" y="800"/>
                </a:lnTo>
                <a:lnTo>
                  <a:pt x="503" y="789"/>
                </a:lnTo>
                <a:lnTo>
                  <a:pt x="521" y="758"/>
                </a:lnTo>
                <a:lnTo>
                  <a:pt x="541" y="728"/>
                </a:lnTo>
                <a:lnTo>
                  <a:pt x="550" y="713"/>
                </a:lnTo>
                <a:lnTo>
                  <a:pt x="550" y="713"/>
                </a:lnTo>
                <a:lnTo>
                  <a:pt x="555" y="704"/>
                </a:lnTo>
                <a:lnTo>
                  <a:pt x="561" y="688"/>
                </a:lnTo>
                <a:lnTo>
                  <a:pt x="569" y="662"/>
                </a:lnTo>
                <a:lnTo>
                  <a:pt x="569" y="662"/>
                </a:lnTo>
                <a:lnTo>
                  <a:pt x="569" y="657"/>
                </a:lnTo>
                <a:lnTo>
                  <a:pt x="569" y="651"/>
                </a:lnTo>
                <a:lnTo>
                  <a:pt x="564" y="634"/>
                </a:lnTo>
                <a:lnTo>
                  <a:pt x="564" y="634"/>
                </a:lnTo>
                <a:lnTo>
                  <a:pt x="562" y="629"/>
                </a:lnTo>
                <a:lnTo>
                  <a:pt x="559" y="625"/>
                </a:lnTo>
                <a:lnTo>
                  <a:pt x="552" y="618"/>
                </a:lnTo>
                <a:lnTo>
                  <a:pt x="544" y="614"/>
                </a:lnTo>
                <a:lnTo>
                  <a:pt x="536" y="610"/>
                </a:lnTo>
                <a:lnTo>
                  <a:pt x="536" y="610"/>
                </a:lnTo>
                <a:lnTo>
                  <a:pt x="395" y="559"/>
                </a:lnTo>
                <a:lnTo>
                  <a:pt x="395" y="559"/>
                </a:lnTo>
                <a:lnTo>
                  <a:pt x="400" y="540"/>
                </a:lnTo>
                <a:lnTo>
                  <a:pt x="400" y="540"/>
                </a:lnTo>
                <a:lnTo>
                  <a:pt x="405" y="522"/>
                </a:lnTo>
                <a:lnTo>
                  <a:pt x="409" y="507"/>
                </a:lnTo>
                <a:lnTo>
                  <a:pt x="409" y="507"/>
                </a:lnTo>
                <a:lnTo>
                  <a:pt x="412" y="488"/>
                </a:lnTo>
                <a:lnTo>
                  <a:pt x="415" y="456"/>
                </a:lnTo>
                <a:lnTo>
                  <a:pt x="419" y="413"/>
                </a:lnTo>
                <a:lnTo>
                  <a:pt x="419" y="413"/>
                </a:lnTo>
                <a:lnTo>
                  <a:pt x="434" y="418"/>
                </a:lnTo>
                <a:lnTo>
                  <a:pt x="447" y="421"/>
                </a:lnTo>
                <a:lnTo>
                  <a:pt x="456" y="422"/>
                </a:lnTo>
                <a:lnTo>
                  <a:pt x="456" y="422"/>
                </a:lnTo>
                <a:lnTo>
                  <a:pt x="460" y="424"/>
                </a:lnTo>
                <a:lnTo>
                  <a:pt x="464" y="427"/>
                </a:lnTo>
                <a:lnTo>
                  <a:pt x="474" y="436"/>
                </a:lnTo>
                <a:lnTo>
                  <a:pt x="484" y="451"/>
                </a:lnTo>
                <a:lnTo>
                  <a:pt x="494" y="427"/>
                </a:lnTo>
                <a:lnTo>
                  <a:pt x="517" y="441"/>
                </a:lnTo>
                <a:lnTo>
                  <a:pt x="517" y="441"/>
                </a:lnTo>
                <a:lnTo>
                  <a:pt x="536" y="454"/>
                </a:lnTo>
                <a:lnTo>
                  <a:pt x="581" y="483"/>
                </a:lnTo>
                <a:lnTo>
                  <a:pt x="637" y="517"/>
                </a:lnTo>
                <a:lnTo>
                  <a:pt x="663" y="533"/>
                </a:lnTo>
                <a:lnTo>
                  <a:pt x="686" y="544"/>
                </a:lnTo>
                <a:lnTo>
                  <a:pt x="686" y="544"/>
                </a:lnTo>
                <a:lnTo>
                  <a:pt x="709" y="554"/>
                </a:lnTo>
                <a:lnTo>
                  <a:pt x="721" y="559"/>
                </a:lnTo>
                <a:lnTo>
                  <a:pt x="729" y="559"/>
                </a:lnTo>
                <a:lnTo>
                  <a:pt x="730" y="557"/>
                </a:lnTo>
                <a:lnTo>
                  <a:pt x="730" y="557"/>
                </a:lnTo>
                <a:lnTo>
                  <a:pt x="730" y="557"/>
                </a:lnTo>
                <a:lnTo>
                  <a:pt x="733" y="563"/>
                </a:lnTo>
                <a:lnTo>
                  <a:pt x="733" y="563"/>
                </a:lnTo>
                <a:close/>
                <a:moveTo>
                  <a:pt x="729" y="554"/>
                </a:moveTo>
                <a:lnTo>
                  <a:pt x="729" y="554"/>
                </a:lnTo>
                <a:lnTo>
                  <a:pt x="730" y="555"/>
                </a:lnTo>
                <a:lnTo>
                  <a:pt x="730" y="557"/>
                </a:lnTo>
                <a:lnTo>
                  <a:pt x="730" y="557"/>
                </a:lnTo>
                <a:lnTo>
                  <a:pt x="729" y="554"/>
                </a:lnTo>
                <a:lnTo>
                  <a:pt x="729" y="554"/>
                </a:lnTo>
                <a:close/>
                <a:moveTo>
                  <a:pt x="381" y="676"/>
                </a:moveTo>
                <a:lnTo>
                  <a:pt x="381" y="676"/>
                </a:lnTo>
                <a:lnTo>
                  <a:pt x="390" y="679"/>
                </a:lnTo>
                <a:lnTo>
                  <a:pt x="409" y="685"/>
                </a:lnTo>
                <a:lnTo>
                  <a:pt x="409" y="685"/>
                </a:lnTo>
                <a:lnTo>
                  <a:pt x="416" y="688"/>
                </a:lnTo>
                <a:lnTo>
                  <a:pt x="420" y="690"/>
                </a:lnTo>
                <a:lnTo>
                  <a:pt x="428" y="699"/>
                </a:lnTo>
                <a:lnTo>
                  <a:pt x="428" y="699"/>
                </a:lnTo>
                <a:lnTo>
                  <a:pt x="429" y="702"/>
                </a:lnTo>
                <a:lnTo>
                  <a:pt x="430" y="704"/>
                </a:lnTo>
                <a:lnTo>
                  <a:pt x="429" y="710"/>
                </a:lnTo>
                <a:lnTo>
                  <a:pt x="426" y="716"/>
                </a:lnTo>
                <a:lnTo>
                  <a:pt x="422" y="722"/>
                </a:lnTo>
                <a:lnTo>
                  <a:pt x="414" y="732"/>
                </a:lnTo>
                <a:lnTo>
                  <a:pt x="409" y="737"/>
                </a:lnTo>
                <a:lnTo>
                  <a:pt x="409" y="737"/>
                </a:lnTo>
                <a:lnTo>
                  <a:pt x="402" y="726"/>
                </a:lnTo>
                <a:lnTo>
                  <a:pt x="398" y="719"/>
                </a:lnTo>
                <a:lnTo>
                  <a:pt x="395" y="716"/>
                </a:lnTo>
                <a:lnTo>
                  <a:pt x="395" y="713"/>
                </a:lnTo>
                <a:lnTo>
                  <a:pt x="395" y="713"/>
                </a:lnTo>
                <a:lnTo>
                  <a:pt x="393" y="706"/>
                </a:lnTo>
                <a:lnTo>
                  <a:pt x="388" y="694"/>
                </a:lnTo>
                <a:lnTo>
                  <a:pt x="381" y="676"/>
                </a:lnTo>
                <a:lnTo>
                  <a:pt x="381" y="676"/>
                </a:lnTo>
                <a:close/>
                <a:moveTo>
                  <a:pt x="236" y="1028"/>
                </a:moveTo>
                <a:lnTo>
                  <a:pt x="236" y="1028"/>
                </a:lnTo>
                <a:lnTo>
                  <a:pt x="240" y="1035"/>
                </a:lnTo>
                <a:lnTo>
                  <a:pt x="245" y="1042"/>
                </a:lnTo>
                <a:lnTo>
                  <a:pt x="251" y="1053"/>
                </a:lnTo>
                <a:lnTo>
                  <a:pt x="257" y="1066"/>
                </a:lnTo>
                <a:lnTo>
                  <a:pt x="260" y="1081"/>
                </a:lnTo>
                <a:lnTo>
                  <a:pt x="264" y="1099"/>
                </a:lnTo>
                <a:lnTo>
                  <a:pt x="264" y="1108"/>
                </a:lnTo>
                <a:lnTo>
                  <a:pt x="264" y="1117"/>
                </a:lnTo>
                <a:lnTo>
                  <a:pt x="264" y="1117"/>
                </a:lnTo>
                <a:lnTo>
                  <a:pt x="263" y="1127"/>
                </a:lnTo>
                <a:lnTo>
                  <a:pt x="261" y="1136"/>
                </a:lnTo>
                <a:lnTo>
                  <a:pt x="259" y="1144"/>
                </a:lnTo>
                <a:lnTo>
                  <a:pt x="255" y="1151"/>
                </a:lnTo>
                <a:lnTo>
                  <a:pt x="248" y="1165"/>
                </a:lnTo>
                <a:lnTo>
                  <a:pt x="241" y="1177"/>
                </a:lnTo>
                <a:lnTo>
                  <a:pt x="234" y="1185"/>
                </a:lnTo>
                <a:lnTo>
                  <a:pt x="227" y="1192"/>
                </a:lnTo>
                <a:lnTo>
                  <a:pt x="221" y="1197"/>
                </a:lnTo>
                <a:lnTo>
                  <a:pt x="212" y="1192"/>
                </a:lnTo>
                <a:lnTo>
                  <a:pt x="212" y="1192"/>
                </a:lnTo>
                <a:lnTo>
                  <a:pt x="205" y="1182"/>
                </a:lnTo>
                <a:lnTo>
                  <a:pt x="199" y="1175"/>
                </a:lnTo>
                <a:lnTo>
                  <a:pt x="198" y="1171"/>
                </a:lnTo>
                <a:lnTo>
                  <a:pt x="198" y="1169"/>
                </a:lnTo>
                <a:lnTo>
                  <a:pt x="198" y="1169"/>
                </a:lnTo>
                <a:lnTo>
                  <a:pt x="198" y="1162"/>
                </a:lnTo>
                <a:lnTo>
                  <a:pt x="196" y="1149"/>
                </a:lnTo>
                <a:lnTo>
                  <a:pt x="193" y="1131"/>
                </a:lnTo>
                <a:lnTo>
                  <a:pt x="193" y="1131"/>
                </a:lnTo>
                <a:lnTo>
                  <a:pt x="198" y="1121"/>
                </a:lnTo>
                <a:lnTo>
                  <a:pt x="200" y="1109"/>
                </a:lnTo>
                <a:lnTo>
                  <a:pt x="203" y="1094"/>
                </a:lnTo>
                <a:lnTo>
                  <a:pt x="203" y="1094"/>
                </a:lnTo>
                <a:lnTo>
                  <a:pt x="203" y="1086"/>
                </a:lnTo>
                <a:lnTo>
                  <a:pt x="201" y="1079"/>
                </a:lnTo>
                <a:lnTo>
                  <a:pt x="198" y="1067"/>
                </a:lnTo>
                <a:lnTo>
                  <a:pt x="194" y="1059"/>
                </a:lnTo>
                <a:lnTo>
                  <a:pt x="193" y="1056"/>
                </a:lnTo>
                <a:lnTo>
                  <a:pt x="236" y="1028"/>
                </a:lnTo>
                <a:close/>
                <a:moveTo>
                  <a:pt x="146" y="1019"/>
                </a:moveTo>
                <a:lnTo>
                  <a:pt x="146" y="1033"/>
                </a:lnTo>
                <a:lnTo>
                  <a:pt x="123" y="1037"/>
                </a:lnTo>
                <a:lnTo>
                  <a:pt x="123" y="1052"/>
                </a:lnTo>
                <a:lnTo>
                  <a:pt x="123" y="1052"/>
                </a:lnTo>
                <a:lnTo>
                  <a:pt x="118" y="1054"/>
                </a:lnTo>
                <a:lnTo>
                  <a:pt x="115" y="1057"/>
                </a:lnTo>
                <a:lnTo>
                  <a:pt x="109" y="1062"/>
                </a:lnTo>
                <a:lnTo>
                  <a:pt x="104" y="1069"/>
                </a:lnTo>
                <a:lnTo>
                  <a:pt x="99" y="1077"/>
                </a:lnTo>
                <a:lnTo>
                  <a:pt x="96" y="1087"/>
                </a:lnTo>
                <a:lnTo>
                  <a:pt x="95" y="1099"/>
                </a:lnTo>
                <a:lnTo>
                  <a:pt x="95" y="1099"/>
                </a:lnTo>
                <a:lnTo>
                  <a:pt x="95" y="1110"/>
                </a:lnTo>
                <a:lnTo>
                  <a:pt x="98" y="1120"/>
                </a:lnTo>
                <a:lnTo>
                  <a:pt x="102" y="1128"/>
                </a:lnTo>
                <a:lnTo>
                  <a:pt x="106" y="1135"/>
                </a:lnTo>
                <a:lnTo>
                  <a:pt x="110" y="1140"/>
                </a:lnTo>
                <a:lnTo>
                  <a:pt x="115" y="1143"/>
                </a:lnTo>
                <a:lnTo>
                  <a:pt x="118" y="1145"/>
                </a:lnTo>
                <a:lnTo>
                  <a:pt x="85" y="1188"/>
                </a:lnTo>
                <a:lnTo>
                  <a:pt x="85" y="1188"/>
                </a:lnTo>
                <a:lnTo>
                  <a:pt x="77" y="1183"/>
                </a:lnTo>
                <a:lnTo>
                  <a:pt x="69" y="1176"/>
                </a:lnTo>
                <a:lnTo>
                  <a:pt x="58" y="1168"/>
                </a:lnTo>
                <a:lnTo>
                  <a:pt x="48" y="1156"/>
                </a:lnTo>
                <a:lnTo>
                  <a:pt x="43" y="1150"/>
                </a:lnTo>
                <a:lnTo>
                  <a:pt x="40" y="1142"/>
                </a:lnTo>
                <a:lnTo>
                  <a:pt x="35" y="1135"/>
                </a:lnTo>
                <a:lnTo>
                  <a:pt x="32" y="1127"/>
                </a:lnTo>
                <a:lnTo>
                  <a:pt x="30" y="1117"/>
                </a:lnTo>
                <a:lnTo>
                  <a:pt x="29" y="1108"/>
                </a:lnTo>
                <a:lnTo>
                  <a:pt x="29" y="1108"/>
                </a:lnTo>
                <a:lnTo>
                  <a:pt x="29" y="1099"/>
                </a:lnTo>
                <a:lnTo>
                  <a:pt x="30" y="1089"/>
                </a:lnTo>
                <a:lnTo>
                  <a:pt x="31" y="1080"/>
                </a:lnTo>
                <a:lnTo>
                  <a:pt x="34" y="1072"/>
                </a:lnTo>
                <a:lnTo>
                  <a:pt x="41" y="1056"/>
                </a:lnTo>
                <a:lnTo>
                  <a:pt x="49" y="1043"/>
                </a:lnTo>
                <a:lnTo>
                  <a:pt x="57" y="1033"/>
                </a:lnTo>
                <a:lnTo>
                  <a:pt x="64" y="1026"/>
                </a:lnTo>
                <a:lnTo>
                  <a:pt x="71" y="1019"/>
                </a:lnTo>
                <a:lnTo>
                  <a:pt x="146" y="1019"/>
                </a:lnTo>
                <a:close/>
                <a:moveTo>
                  <a:pt x="855" y="1084"/>
                </a:moveTo>
                <a:lnTo>
                  <a:pt x="865" y="1084"/>
                </a:lnTo>
                <a:lnTo>
                  <a:pt x="865" y="1084"/>
                </a:lnTo>
                <a:lnTo>
                  <a:pt x="867" y="1088"/>
                </a:lnTo>
                <a:lnTo>
                  <a:pt x="874" y="1099"/>
                </a:lnTo>
                <a:lnTo>
                  <a:pt x="874" y="1099"/>
                </a:lnTo>
                <a:lnTo>
                  <a:pt x="876" y="1102"/>
                </a:lnTo>
                <a:lnTo>
                  <a:pt x="881" y="1106"/>
                </a:lnTo>
                <a:lnTo>
                  <a:pt x="886" y="1108"/>
                </a:lnTo>
                <a:lnTo>
                  <a:pt x="891" y="1108"/>
                </a:lnTo>
                <a:lnTo>
                  <a:pt x="896" y="1108"/>
                </a:lnTo>
                <a:lnTo>
                  <a:pt x="903" y="1104"/>
                </a:lnTo>
                <a:lnTo>
                  <a:pt x="909" y="1099"/>
                </a:lnTo>
                <a:lnTo>
                  <a:pt x="916" y="1089"/>
                </a:lnTo>
                <a:lnTo>
                  <a:pt x="916" y="1089"/>
                </a:lnTo>
                <a:lnTo>
                  <a:pt x="919" y="1083"/>
                </a:lnTo>
                <a:lnTo>
                  <a:pt x="920" y="1079"/>
                </a:lnTo>
                <a:lnTo>
                  <a:pt x="921" y="1075"/>
                </a:lnTo>
                <a:lnTo>
                  <a:pt x="920" y="1070"/>
                </a:lnTo>
                <a:lnTo>
                  <a:pt x="919" y="1067"/>
                </a:lnTo>
                <a:lnTo>
                  <a:pt x="916" y="1064"/>
                </a:lnTo>
                <a:lnTo>
                  <a:pt x="912" y="1060"/>
                </a:lnTo>
                <a:lnTo>
                  <a:pt x="905" y="1055"/>
                </a:lnTo>
                <a:lnTo>
                  <a:pt x="899" y="1053"/>
                </a:lnTo>
                <a:lnTo>
                  <a:pt x="893" y="1052"/>
                </a:lnTo>
                <a:lnTo>
                  <a:pt x="902" y="967"/>
                </a:lnTo>
                <a:lnTo>
                  <a:pt x="902" y="967"/>
                </a:lnTo>
                <a:lnTo>
                  <a:pt x="907" y="966"/>
                </a:lnTo>
                <a:lnTo>
                  <a:pt x="913" y="966"/>
                </a:lnTo>
                <a:lnTo>
                  <a:pt x="921" y="967"/>
                </a:lnTo>
                <a:lnTo>
                  <a:pt x="921" y="967"/>
                </a:lnTo>
                <a:lnTo>
                  <a:pt x="934" y="971"/>
                </a:lnTo>
                <a:lnTo>
                  <a:pt x="950" y="976"/>
                </a:lnTo>
                <a:lnTo>
                  <a:pt x="967" y="985"/>
                </a:lnTo>
                <a:lnTo>
                  <a:pt x="975" y="989"/>
                </a:lnTo>
                <a:lnTo>
                  <a:pt x="982" y="995"/>
                </a:lnTo>
                <a:lnTo>
                  <a:pt x="982" y="995"/>
                </a:lnTo>
                <a:lnTo>
                  <a:pt x="989" y="1002"/>
                </a:lnTo>
                <a:lnTo>
                  <a:pt x="995" y="1010"/>
                </a:lnTo>
                <a:lnTo>
                  <a:pt x="1002" y="1021"/>
                </a:lnTo>
                <a:lnTo>
                  <a:pt x="1008" y="1034"/>
                </a:lnTo>
                <a:lnTo>
                  <a:pt x="1013" y="1049"/>
                </a:lnTo>
                <a:lnTo>
                  <a:pt x="1016" y="1066"/>
                </a:lnTo>
                <a:lnTo>
                  <a:pt x="1018" y="1083"/>
                </a:lnTo>
                <a:lnTo>
                  <a:pt x="1020" y="1103"/>
                </a:lnTo>
                <a:lnTo>
                  <a:pt x="1020" y="1103"/>
                </a:lnTo>
                <a:lnTo>
                  <a:pt x="1018" y="1114"/>
                </a:lnTo>
                <a:lnTo>
                  <a:pt x="1016" y="1123"/>
                </a:lnTo>
                <a:lnTo>
                  <a:pt x="1013" y="1134"/>
                </a:lnTo>
                <a:lnTo>
                  <a:pt x="1008" y="1143"/>
                </a:lnTo>
                <a:lnTo>
                  <a:pt x="1002" y="1151"/>
                </a:lnTo>
                <a:lnTo>
                  <a:pt x="994" y="1161"/>
                </a:lnTo>
                <a:lnTo>
                  <a:pt x="986" y="1168"/>
                </a:lnTo>
                <a:lnTo>
                  <a:pt x="977" y="1176"/>
                </a:lnTo>
                <a:lnTo>
                  <a:pt x="967" y="1182"/>
                </a:lnTo>
                <a:lnTo>
                  <a:pt x="957" y="1189"/>
                </a:lnTo>
                <a:lnTo>
                  <a:pt x="946" y="1194"/>
                </a:lnTo>
                <a:lnTo>
                  <a:pt x="935" y="1198"/>
                </a:lnTo>
                <a:lnTo>
                  <a:pt x="923" y="1202"/>
                </a:lnTo>
                <a:lnTo>
                  <a:pt x="912" y="1204"/>
                </a:lnTo>
                <a:lnTo>
                  <a:pt x="900" y="1207"/>
                </a:lnTo>
                <a:lnTo>
                  <a:pt x="888" y="1207"/>
                </a:lnTo>
                <a:lnTo>
                  <a:pt x="888" y="1207"/>
                </a:lnTo>
                <a:lnTo>
                  <a:pt x="876" y="1207"/>
                </a:lnTo>
                <a:lnTo>
                  <a:pt x="866" y="1204"/>
                </a:lnTo>
                <a:lnTo>
                  <a:pt x="855" y="1202"/>
                </a:lnTo>
                <a:lnTo>
                  <a:pt x="846" y="1199"/>
                </a:lnTo>
                <a:lnTo>
                  <a:pt x="828" y="1191"/>
                </a:lnTo>
                <a:lnTo>
                  <a:pt x="813" y="1183"/>
                </a:lnTo>
                <a:lnTo>
                  <a:pt x="801" y="1175"/>
                </a:lnTo>
                <a:lnTo>
                  <a:pt x="792" y="1167"/>
                </a:lnTo>
                <a:lnTo>
                  <a:pt x="785" y="1160"/>
                </a:lnTo>
                <a:lnTo>
                  <a:pt x="785" y="1160"/>
                </a:lnTo>
                <a:lnTo>
                  <a:pt x="766" y="1117"/>
                </a:lnTo>
                <a:lnTo>
                  <a:pt x="766" y="1117"/>
                </a:lnTo>
                <a:lnTo>
                  <a:pt x="767" y="1116"/>
                </a:lnTo>
                <a:lnTo>
                  <a:pt x="772" y="1114"/>
                </a:lnTo>
                <a:lnTo>
                  <a:pt x="787" y="1107"/>
                </a:lnTo>
                <a:lnTo>
                  <a:pt x="808" y="1099"/>
                </a:lnTo>
                <a:lnTo>
                  <a:pt x="822" y="1099"/>
                </a:lnTo>
                <a:lnTo>
                  <a:pt x="855" y="1084"/>
                </a:lnTo>
                <a:close/>
                <a:moveTo>
                  <a:pt x="869" y="967"/>
                </a:moveTo>
                <a:lnTo>
                  <a:pt x="869" y="1019"/>
                </a:lnTo>
                <a:lnTo>
                  <a:pt x="869" y="1019"/>
                </a:lnTo>
                <a:lnTo>
                  <a:pt x="866" y="1026"/>
                </a:lnTo>
                <a:lnTo>
                  <a:pt x="862" y="1030"/>
                </a:lnTo>
                <a:lnTo>
                  <a:pt x="861" y="1032"/>
                </a:lnTo>
                <a:lnTo>
                  <a:pt x="860" y="1033"/>
                </a:lnTo>
                <a:lnTo>
                  <a:pt x="860" y="1033"/>
                </a:lnTo>
                <a:lnTo>
                  <a:pt x="856" y="1032"/>
                </a:lnTo>
                <a:lnTo>
                  <a:pt x="853" y="1030"/>
                </a:lnTo>
                <a:lnTo>
                  <a:pt x="847" y="1029"/>
                </a:lnTo>
                <a:lnTo>
                  <a:pt x="845" y="1030"/>
                </a:lnTo>
                <a:lnTo>
                  <a:pt x="841" y="1033"/>
                </a:lnTo>
                <a:lnTo>
                  <a:pt x="841" y="1033"/>
                </a:lnTo>
                <a:lnTo>
                  <a:pt x="837" y="1037"/>
                </a:lnTo>
                <a:lnTo>
                  <a:pt x="834" y="1042"/>
                </a:lnTo>
                <a:lnTo>
                  <a:pt x="833" y="1046"/>
                </a:lnTo>
                <a:lnTo>
                  <a:pt x="832" y="1047"/>
                </a:lnTo>
                <a:lnTo>
                  <a:pt x="832" y="1047"/>
                </a:lnTo>
                <a:lnTo>
                  <a:pt x="813" y="1052"/>
                </a:lnTo>
                <a:lnTo>
                  <a:pt x="813" y="1052"/>
                </a:lnTo>
                <a:lnTo>
                  <a:pt x="812" y="1053"/>
                </a:lnTo>
                <a:lnTo>
                  <a:pt x="812" y="1055"/>
                </a:lnTo>
                <a:lnTo>
                  <a:pt x="812" y="1061"/>
                </a:lnTo>
                <a:lnTo>
                  <a:pt x="813" y="1070"/>
                </a:lnTo>
                <a:lnTo>
                  <a:pt x="771" y="1070"/>
                </a:lnTo>
                <a:lnTo>
                  <a:pt x="771" y="1070"/>
                </a:lnTo>
                <a:lnTo>
                  <a:pt x="773" y="1068"/>
                </a:lnTo>
                <a:lnTo>
                  <a:pt x="779" y="1063"/>
                </a:lnTo>
                <a:lnTo>
                  <a:pt x="783" y="1060"/>
                </a:lnTo>
                <a:lnTo>
                  <a:pt x="785" y="1054"/>
                </a:lnTo>
                <a:lnTo>
                  <a:pt x="788" y="1049"/>
                </a:lnTo>
                <a:lnTo>
                  <a:pt x="790" y="1042"/>
                </a:lnTo>
                <a:lnTo>
                  <a:pt x="790" y="1042"/>
                </a:lnTo>
                <a:lnTo>
                  <a:pt x="792" y="1027"/>
                </a:lnTo>
                <a:lnTo>
                  <a:pt x="793" y="1012"/>
                </a:lnTo>
                <a:lnTo>
                  <a:pt x="794" y="995"/>
                </a:lnTo>
                <a:lnTo>
                  <a:pt x="794" y="995"/>
                </a:lnTo>
                <a:lnTo>
                  <a:pt x="797" y="993"/>
                </a:lnTo>
                <a:lnTo>
                  <a:pt x="802" y="987"/>
                </a:lnTo>
                <a:lnTo>
                  <a:pt x="806" y="982"/>
                </a:lnTo>
                <a:lnTo>
                  <a:pt x="812" y="979"/>
                </a:lnTo>
                <a:lnTo>
                  <a:pt x="819" y="975"/>
                </a:lnTo>
                <a:lnTo>
                  <a:pt x="827" y="972"/>
                </a:lnTo>
                <a:lnTo>
                  <a:pt x="827" y="972"/>
                </a:lnTo>
                <a:lnTo>
                  <a:pt x="844" y="967"/>
                </a:lnTo>
                <a:lnTo>
                  <a:pt x="858" y="965"/>
                </a:lnTo>
                <a:lnTo>
                  <a:pt x="866" y="966"/>
                </a:lnTo>
                <a:lnTo>
                  <a:pt x="868" y="966"/>
                </a:lnTo>
                <a:lnTo>
                  <a:pt x="869" y="967"/>
                </a:lnTo>
                <a:lnTo>
                  <a:pt x="869" y="967"/>
                </a:lnTo>
                <a:close/>
                <a:moveTo>
                  <a:pt x="827" y="878"/>
                </a:moveTo>
                <a:lnTo>
                  <a:pt x="827" y="878"/>
                </a:lnTo>
                <a:lnTo>
                  <a:pt x="834" y="879"/>
                </a:lnTo>
                <a:lnTo>
                  <a:pt x="840" y="880"/>
                </a:lnTo>
                <a:lnTo>
                  <a:pt x="846" y="883"/>
                </a:lnTo>
                <a:lnTo>
                  <a:pt x="846" y="883"/>
                </a:lnTo>
                <a:lnTo>
                  <a:pt x="851" y="885"/>
                </a:lnTo>
                <a:lnTo>
                  <a:pt x="854" y="887"/>
                </a:lnTo>
                <a:lnTo>
                  <a:pt x="856" y="892"/>
                </a:lnTo>
                <a:lnTo>
                  <a:pt x="860" y="897"/>
                </a:lnTo>
                <a:lnTo>
                  <a:pt x="860" y="897"/>
                </a:lnTo>
                <a:lnTo>
                  <a:pt x="865" y="902"/>
                </a:lnTo>
                <a:lnTo>
                  <a:pt x="871" y="910"/>
                </a:lnTo>
                <a:lnTo>
                  <a:pt x="879" y="915"/>
                </a:lnTo>
                <a:lnTo>
                  <a:pt x="879" y="915"/>
                </a:lnTo>
                <a:lnTo>
                  <a:pt x="846" y="925"/>
                </a:lnTo>
                <a:lnTo>
                  <a:pt x="846" y="925"/>
                </a:lnTo>
                <a:lnTo>
                  <a:pt x="840" y="927"/>
                </a:lnTo>
                <a:lnTo>
                  <a:pt x="834" y="931"/>
                </a:lnTo>
                <a:lnTo>
                  <a:pt x="821" y="938"/>
                </a:lnTo>
                <a:lnTo>
                  <a:pt x="808" y="948"/>
                </a:lnTo>
                <a:lnTo>
                  <a:pt x="808" y="934"/>
                </a:lnTo>
                <a:lnTo>
                  <a:pt x="808" y="934"/>
                </a:lnTo>
                <a:lnTo>
                  <a:pt x="811" y="921"/>
                </a:lnTo>
                <a:lnTo>
                  <a:pt x="813" y="910"/>
                </a:lnTo>
                <a:lnTo>
                  <a:pt x="813" y="901"/>
                </a:lnTo>
                <a:lnTo>
                  <a:pt x="813" y="901"/>
                </a:lnTo>
                <a:lnTo>
                  <a:pt x="813" y="898"/>
                </a:lnTo>
                <a:lnTo>
                  <a:pt x="815" y="894"/>
                </a:lnTo>
                <a:lnTo>
                  <a:pt x="820" y="886"/>
                </a:lnTo>
                <a:lnTo>
                  <a:pt x="827" y="878"/>
                </a:lnTo>
                <a:lnTo>
                  <a:pt x="827" y="878"/>
                </a:lnTo>
                <a:close/>
                <a:moveTo>
                  <a:pt x="494" y="1033"/>
                </a:moveTo>
                <a:lnTo>
                  <a:pt x="494" y="1033"/>
                </a:lnTo>
                <a:lnTo>
                  <a:pt x="502" y="1036"/>
                </a:lnTo>
                <a:lnTo>
                  <a:pt x="508" y="1041"/>
                </a:lnTo>
                <a:lnTo>
                  <a:pt x="510" y="1043"/>
                </a:lnTo>
                <a:lnTo>
                  <a:pt x="513" y="1047"/>
                </a:lnTo>
                <a:lnTo>
                  <a:pt x="513" y="1047"/>
                </a:lnTo>
                <a:lnTo>
                  <a:pt x="514" y="1052"/>
                </a:lnTo>
                <a:lnTo>
                  <a:pt x="514" y="1055"/>
                </a:lnTo>
                <a:lnTo>
                  <a:pt x="514" y="1064"/>
                </a:lnTo>
                <a:lnTo>
                  <a:pt x="513" y="1075"/>
                </a:lnTo>
                <a:lnTo>
                  <a:pt x="494" y="1080"/>
                </a:lnTo>
                <a:lnTo>
                  <a:pt x="475" y="1080"/>
                </a:lnTo>
                <a:lnTo>
                  <a:pt x="470" y="1052"/>
                </a:lnTo>
                <a:lnTo>
                  <a:pt x="470" y="1052"/>
                </a:lnTo>
                <a:lnTo>
                  <a:pt x="482" y="1042"/>
                </a:lnTo>
                <a:lnTo>
                  <a:pt x="489" y="1035"/>
                </a:lnTo>
                <a:lnTo>
                  <a:pt x="494" y="1033"/>
                </a:lnTo>
                <a:lnTo>
                  <a:pt x="494" y="1033"/>
                </a:lnTo>
                <a:close/>
                <a:moveTo>
                  <a:pt x="475" y="1005"/>
                </a:moveTo>
                <a:lnTo>
                  <a:pt x="484" y="1023"/>
                </a:lnTo>
                <a:lnTo>
                  <a:pt x="461" y="1037"/>
                </a:lnTo>
                <a:lnTo>
                  <a:pt x="456" y="1033"/>
                </a:lnTo>
                <a:lnTo>
                  <a:pt x="456" y="1033"/>
                </a:lnTo>
                <a:lnTo>
                  <a:pt x="455" y="1029"/>
                </a:lnTo>
                <a:lnTo>
                  <a:pt x="455" y="1025"/>
                </a:lnTo>
                <a:lnTo>
                  <a:pt x="456" y="1019"/>
                </a:lnTo>
                <a:lnTo>
                  <a:pt x="475" y="1005"/>
                </a:lnTo>
                <a:close/>
                <a:moveTo>
                  <a:pt x="475" y="901"/>
                </a:moveTo>
                <a:lnTo>
                  <a:pt x="466" y="934"/>
                </a:lnTo>
                <a:lnTo>
                  <a:pt x="466" y="934"/>
                </a:lnTo>
                <a:lnTo>
                  <a:pt x="466" y="937"/>
                </a:lnTo>
                <a:lnTo>
                  <a:pt x="464" y="938"/>
                </a:lnTo>
                <a:lnTo>
                  <a:pt x="461" y="939"/>
                </a:lnTo>
                <a:lnTo>
                  <a:pt x="461" y="939"/>
                </a:lnTo>
                <a:lnTo>
                  <a:pt x="459" y="939"/>
                </a:lnTo>
                <a:lnTo>
                  <a:pt x="457" y="937"/>
                </a:lnTo>
                <a:lnTo>
                  <a:pt x="454" y="932"/>
                </a:lnTo>
                <a:lnTo>
                  <a:pt x="452" y="925"/>
                </a:lnTo>
                <a:lnTo>
                  <a:pt x="442" y="920"/>
                </a:lnTo>
                <a:lnTo>
                  <a:pt x="442" y="906"/>
                </a:lnTo>
                <a:lnTo>
                  <a:pt x="475" y="90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" name="Freeform 13">
            <a:extLst>
              <a:ext uri="{FF2B5EF4-FFF2-40B4-BE49-F238E27FC236}">
                <a16:creationId xmlns:a16="http://schemas.microsoft.com/office/drawing/2014/main" id="{3F40822E-6476-461D-A6B9-C971789EC652}"/>
              </a:ext>
            </a:extLst>
          </p:cNvPr>
          <p:cNvSpPr>
            <a:spLocks noEditPoints="1"/>
          </p:cNvSpPr>
          <p:nvPr/>
        </p:nvSpPr>
        <p:spPr bwMode="auto">
          <a:xfrm>
            <a:off x="2767810" y="4712703"/>
            <a:ext cx="696969" cy="1667004"/>
          </a:xfrm>
          <a:custGeom>
            <a:avLst/>
            <a:gdLst>
              <a:gd name="T0" fmla="*/ 109 w 536"/>
              <a:gd name="T1" fmla="*/ 170 h 1282"/>
              <a:gd name="T2" fmla="*/ 88 w 536"/>
              <a:gd name="T3" fmla="*/ 329 h 1282"/>
              <a:gd name="T4" fmla="*/ 72 w 536"/>
              <a:gd name="T5" fmla="*/ 477 h 1282"/>
              <a:gd name="T6" fmla="*/ 82 w 536"/>
              <a:gd name="T7" fmla="*/ 691 h 1282"/>
              <a:gd name="T8" fmla="*/ 48 w 536"/>
              <a:gd name="T9" fmla="*/ 873 h 1282"/>
              <a:gd name="T10" fmla="*/ 14 w 536"/>
              <a:gd name="T11" fmla="*/ 1033 h 1282"/>
              <a:gd name="T12" fmla="*/ 3 w 536"/>
              <a:gd name="T13" fmla="*/ 1054 h 1282"/>
              <a:gd name="T14" fmla="*/ 52 w 536"/>
              <a:gd name="T15" fmla="*/ 1215 h 1282"/>
              <a:gd name="T16" fmla="*/ 113 w 536"/>
              <a:gd name="T17" fmla="*/ 1281 h 1282"/>
              <a:gd name="T18" fmla="*/ 187 w 536"/>
              <a:gd name="T19" fmla="*/ 1226 h 1282"/>
              <a:gd name="T20" fmla="*/ 240 w 536"/>
              <a:gd name="T21" fmla="*/ 1079 h 1282"/>
              <a:gd name="T22" fmla="*/ 301 w 536"/>
              <a:gd name="T23" fmla="*/ 1049 h 1282"/>
              <a:gd name="T24" fmla="*/ 330 w 536"/>
              <a:gd name="T25" fmla="*/ 1112 h 1282"/>
              <a:gd name="T26" fmla="*/ 393 w 536"/>
              <a:gd name="T27" fmla="*/ 1112 h 1282"/>
              <a:gd name="T28" fmla="*/ 435 w 536"/>
              <a:gd name="T29" fmla="*/ 919 h 1282"/>
              <a:gd name="T30" fmla="*/ 436 w 536"/>
              <a:gd name="T31" fmla="*/ 860 h 1282"/>
              <a:gd name="T32" fmla="*/ 451 w 536"/>
              <a:gd name="T33" fmla="*/ 746 h 1282"/>
              <a:gd name="T34" fmla="*/ 454 w 536"/>
              <a:gd name="T35" fmla="*/ 723 h 1282"/>
              <a:gd name="T36" fmla="*/ 427 w 536"/>
              <a:gd name="T37" fmla="*/ 702 h 1282"/>
              <a:gd name="T38" fmla="*/ 486 w 536"/>
              <a:gd name="T39" fmla="*/ 628 h 1282"/>
              <a:gd name="T40" fmla="*/ 498 w 536"/>
              <a:gd name="T41" fmla="*/ 554 h 1282"/>
              <a:gd name="T42" fmla="*/ 516 w 536"/>
              <a:gd name="T43" fmla="*/ 556 h 1282"/>
              <a:gd name="T44" fmla="*/ 527 w 536"/>
              <a:gd name="T45" fmla="*/ 548 h 1282"/>
              <a:gd name="T46" fmla="*/ 536 w 536"/>
              <a:gd name="T47" fmla="*/ 512 h 1282"/>
              <a:gd name="T48" fmla="*/ 500 w 536"/>
              <a:gd name="T49" fmla="*/ 391 h 1282"/>
              <a:gd name="T50" fmla="*/ 470 w 536"/>
              <a:gd name="T51" fmla="*/ 329 h 1282"/>
              <a:gd name="T52" fmla="*/ 425 w 536"/>
              <a:gd name="T53" fmla="*/ 243 h 1282"/>
              <a:gd name="T54" fmla="*/ 377 w 536"/>
              <a:gd name="T55" fmla="*/ 172 h 1282"/>
              <a:gd name="T56" fmla="*/ 322 w 536"/>
              <a:gd name="T57" fmla="*/ 156 h 1282"/>
              <a:gd name="T58" fmla="*/ 336 w 536"/>
              <a:gd name="T59" fmla="*/ 109 h 1282"/>
              <a:gd name="T60" fmla="*/ 322 w 536"/>
              <a:gd name="T61" fmla="*/ 44 h 1282"/>
              <a:gd name="T62" fmla="*/ 243 w 536"/>
              <a:gd name="T63" fmla="*/ 0 h 1282"/>
              <a:gd name="T64" fmla="*/ 188 w 536"/>
              <a:gd name="T65" fmla="*/ 53 h 1282"/>
              <a:gd name="T66" fmla="*/ 189 w 536"/>
              <a:gd name="T67" fmla="*/ 123 h 1282"/>
              <a:gd name="T68" fmla="*/ 377 w 536"/>
              <a:gd name="T69" fmla="*/ 322 h 1282"/>
              <a:gd name="T70" fmla="*/ 415 w 536"/>
              <a:gd name="T71" fmla="*/ 378 h 1282"/>
              <a:gd name="T72" fmla="*/ 466 w 536"/>
              <a:gd name="T73" fmla="*/ 465 h 1282"/>
              <a:gd name="T74" fmla="*/ 466 w 536"/>
              <a:gd name="T75" fmla="*/ 498 h 1282"/>
              <a:gd name="T76" fmla="*/ 430 w 536"/>
              <a:gd name="T77" fmla="*/ 495 h 1282"/>
              <a:gd name="T78" fmla="*/ 353 w 536"/>
              <a:gd name="T79" fmla="*/ 500 h 1282"/>
              <a:gd name="T80" fmla="*/ 307 w 536"/>
              <a:gd name="T81" fmla="*/ 463 h 1282"/>
              <a:gd name="T82" fmla="*/ 336 w 536"/>
              <a:gd name="T83" fmla="*/ 413 h 1282"/>
              <a:gd name="T84" fmla="*/ 248 w 536"/>
              <a:gd name="T85" fmla="*/ 896 h 1282"/>
              <a:gd name="T86" fmla="*/ 328 w 536"/>
              <a:gd name="T87" fmla="*/ 668 h 1282"/>
              <a:gd name="T88" fmla="*/ 94 w 536"/>
              <a:gd name="T89" fmla="*/ 1083 h 1282"/>
              <a:gd name="T90" fmla="*/ 100 w 536"/>
              <a:gd name="T91" fmla="*/ 1116 h 1282"/>
              <a:gd name="T92" fmla="*/ 169 w 536"/>
              <a:gd name="T93" fmla="*/ 1126 h 1282"/>
              <a:gd name="T94" fmla="*/ 181 w 536"/>
              <a:gd name="T95" fmla="*/ 1104 h 1282"/>
              <a:gd name="T96" fmla="*/ 199 w 536"/>
              <a:gd name="T97" fmla="*/ 1102 h 1282"/>
              <a:gd name="T98" fmla="*/ 151 w 536"/>
              <a:gd name="T99" fmla="*/ 1237 h 1282"/>
              <a:gd name="T100" fmla="*/ 107 w 536"/>
              <a:gd name="T101" fmla="*/ 1244 h 1282"/>
              <a:gd name="T102" fmla="*/ 70 w 536"/>
              <a:gd name="T103" fmla="*/ 1115 h 1282"/>
              <a:gd name="T104" fmla="*/ 94 w 536"/>
              <a:gd name="T105" fmla="*/ 980 h 1282"/>
              <a:gd name="T106" fmla="*/ 73 w 536"/>
              <a:gd name="T107" fmla="*/ 1004 h 1282"/>
              <a:gd name="T108" fmla="*/ 366 w 536"/>
              <a:gd name="T109" fmla="*/ 920 h 1282"/>
              <a:gd name="T110" fmla="*/ 395 w 536"/>
              <a:gd name="T111" fmla="*/ 922 h 1282"/>
              <a:gd name="T112" fmla="*/ 399 w 536"/>
              <a:gd name="T113" fmla="*/ 1047 h 1282"/>
              <a:gd name="T114" fmla="*/ 357 w 536"/>
              <a:gd name="T115" fmla="*/ 1094 h 1282"/>
              <a:gd name="T116" fmla="*/ 334 w 536"/>
              <a:gd name="T117" fmla="*/ 951 h 1282"/>
              <a:gd name="T118" fmla="*/ 210 w 536"/>
              <a:gd name="T119" fmla="*/ 784 h 1282"/>
              <a:gd name="T120" fmla="*/ 252 w 536"/>
              <a:gd name="T121" fmla="*/ 685 h 1282"/>
              <a:gd name="T122" fmla="*/ 280 w 536"/>
              <a:gd name="T123" fmla="*/ 677 h 1282"/>
              <a:gd name="T124" fmla="*/ 240 w 536"/>
              <a:gd name="T125" fmla="*/ 779 h 1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36" h="1282">
                <a:moveTo>
                  <a:pt x="189" y="123"/>
                </a:moveTo>
                <a:lnTo>
                  <a:pt x="155" y="144"/>
                </a:lnTo>
                <a:lnTo>
                  <a:pt x="155" y="144"/>
                </a:lnTo>
                <a:lnTo>
                  <a:pt x="149" y="146"/>
                </a:lnTo>
                <a:lnTo>
                  <a:pt x="137" y="151"/>
                </a:lnTo>
                <a:lnTo>
                  <a:pt x="121" y="158"/>
                </a:lnTo>
                <a:lnTo>
                  <a:pt x="115" y="163"/>
                </a:lnTo>
                <a:lnTo>
                  <a:pt x="110" y="168"/>
                </a:lnTo>
                <a:lnTo>
                  <a:pt x="110" y="168"/>
                </a:lnTo>
                <a:lnTo>
                  <a:pt x="109" y="170"/>
                </a:lnTo>
                <a:lnTo>
                  <a:pt x="108" y="175"/>
                </a:lnTo>
                <a:lnTo>
                  <a:pt x="106" y="187"/>
                </a:lnTo>
                <a:lnTo>
                  <a:pt x="103" y="218"/>
                </a:lnTo>
                <a:lnTo>
                  <a:pt x="101" y="248"/>
                </a:lnTo>
                <a:lnTo>
                  <a:pt x="101" y="260"/>
                </a:lnTo>
                <a:lnTo>
                  <a:pt x="98" y="267"/>
                </a:lnTo>
                <a:lnTo>
                  <a:pt x="98" y="267"/>
                </a:lnTo>
                <a:lnTo>
                  <a:pt x="97" y="274"/>
                </a:lnTo>
                <a:lnTo>
                  <a:pt x="94" y="290"/>
                </a:lnTo>
                <a:lnTo>
                  <a:pt x="88" y="329"/>
                </a:lnTo>
                <a:lnTo>
                  <a:pt x="78" y="392"/>
                </a:lnTo>
                <a:lnTo>
                  <a:pt x="78" y="392"/>
                </a:lnTo>
                <a:lnTo>
                  <a:pt x="77" y="402"/>
                </a:lnTo>
                <a:lnTo>
                  <a:pt x="77" y="413"/>
                </a:lnTo>
                <a:lnTo>
                  <a:pt x="77" y="422"/>
                </a:lnTo>
                <a:lnTo>
                  <a:pt x="78" y="427"/>
                </a:lnTo>
                <a:lnTo>
                  <a:pt x="78" y="427"/>
                </a:lnTo>
                <a:lnTo>
                  <a:pt x="84" y="437"/>
                </a:lnTo>
                <a:lnTo>
                  <a:pt x="72" y="477"/>
                </a:lnTo>
                <a:lnTo>
                  <a:pt x="72" y="477"/>
                </a:lnTo>
                <a:lnTo>
                  <a:pt x="69" y="486"/>
                </a:lnTo>
                <a:lnTo>
                  <a:pt x="61" y="506"/>
                </a:lnTo>
                <a:lnTo>
                  <a:pt x="58" y="519"/>
                </a:lnTo>
                <a:lnTo>
                  <a:pt x="55" y="535"/>
                </a:lnTo>
                <a:lnTo>
                  <a:pt x="54" y="549"/>
                </a:lnTo>
                <a:lnTo>
                  <a:pt x="55" y="565"/>
                </a:lnTo>
                <a:lnTo>
                  <a:pt x="55" y="565"/>
                </a:lnTo>
                <a:lnTo>
                  <a:pt x="61" y="599"/>
                </a:lnTo>
                <a:lnTo>
                  <a:pt x="69" y="638"/>
                </a:lnTo>
                <a:lnTo>
                  <a:pt x="82" y="691"/>
                </a:lnTo>
                <a:lnTo>
                  <a:pt x="82" y="691"/>
                </a:lnTo>
                <a:lnTo>
                  <a:pt x="85" y="711"/>
                </a:lnTo>
                <a:lnTo>
                  <a:pt x="89" y="740"/>
                </a:lnTo>
                <a:lnTo>
                  <a:pt x="94" y="779"/>
                </a:lnTo>
                <a:lnTo>
                  <a:pt x="94" y="779"/>
                </a:lnTo>
                <a:lnTo>
                  <a:pt x="87" y="789"/>
                </a:lnTo>
                <a:lnTo>
                  <a:pt x="72" y="818"/>
                </a:lnTo>
                <a:lnTo>
                  <a:pt x="64" y="836"/>
                </a:lnTo>
                <a:lnTo>
                  <a:pt x="55" y="854"/>
                </a:lnTo>
                <a:lnTo>
                  <a:pt x="48" y="873"/>
                </a:lnTo>
                <a:lnTo>
                  <a:pt x="43" y="890"/>
                </a:lnTo>
                <a:lnTo>
                  <a:pt x="43" y="890"/>
                </a:lnTo>
                <a:lnTo>
                  <a:pt x="40" y="908"/>
                </a:lnTo>
                <a:lnTo>
                  <a:pt x="36" y="927"/>
                </a:lnTo>
                <a:lnTo>
                  <a:pt x="31" y="967"/>
                </a:lnTo>
                <a:lnTo>
                  <a:pt x="29" y="1010"/>
                </a:lnTo>
                <a:lnTo>
                  <a:pt x="31" y="1039"/>
                </a:lnTo>
                <a:lnTo>
                  <a:pt x="31" y="1039"/>
                </a:lnTo>
                <a:lnTo>
                  <a:pt x="22" y="1036"/>
                </a:lnTo>
                <a:lnTo>
                  <a:pt x="14" y="1033"/>
                </a:lnTo>
                <a:lnTo>
                  <a:pt x="10" y="1033"/>
                </a:lnTo>
                <a:lnTo>
                  <a:pt x="8" y="1033"/>
                </a:lnTo>
                <a:lnTo>
                  <a:pt x="8" y="1033"/>
                </a:lnTo>
                <a:lnTo>
                  <a:pt x="6" y="1035"/>
                </a:lnTo>
                <a:lnTo>
                  <a:pt x="4" y="1037"/>
                </a:lnTo>
                <a:lnTo>
                  <a:pt x="2" y="1043"/>
                </a:lnTo>
                <a:lnTo>
                  <a:pt x="0" y="1049"/>
                </a:lnTo>
                <a:lnTo>
                  <a:pt x="0" y="1053"/>
                </a:lnTo>
                <a:lnTo>
                  <a:pt x="3" y="1054"/>
                </a:lnTo>
                <a:lnTo>
                  <a:pt x="3" y="1054"/>
                </a:lnTo>
                <a:lnTo>
                  <a:pt x="9" y="1056"/>
                </a:lnTo>
                <a:lnTo>
                  <a:pt x="18" y="1060"/>
                </a:lnTo>
                <a:lnTo>
                  <a:pt x="31" y="1062"/>
                </a:lnTo>
                <a:lnTo>
                  <a:pt x="31" y="1062"/>
                </a:lnTo>
                <a:lnTo>
                  <a:pt x="31" y="1078"/>
                </a:lnTo>
                <a:lnTo>
                  <a:pt x="35" y="1117"/>
                </a:lnTo>
                <a:lnTo>
                  <a:pt x="37" y="1141"/>
                </a:lnTo>
                <a:lnTo>
                  <a:pt x="41" y="1166"/>
                </a:lnTo>
                <a:lnTo>
                  <a:pt x="46" y="1191"/>
                </a:lnTo>
                <a:lnTo>
                  <a:pt x="52" y="1215"/>
                </a:lnTo>
                <a:lnTo>
                  <a:pt x="52" y="1215"/>
                </a:lnTo>
                <a:lnTo>
                  <a:pt x="55" y="1225"/>
                </a:lnTo>
                <a:lnTo>
                  <a:pt x="60" y="1234"/>
                </a:lnTo>
                <a:lnTo>
                  <a:pt x="65" y="1243"/>
                </a:lnTo>
                <a:lnTo>
                  <a:pt x="70" y="1250"/>
                </a:lnTo>
                <a:lnTo>
                  <a:pt x="75" y="1257"/>
                </a:lnTo>
                <a:lnTo>
                  <a:pt x="79" y="1262"/>
                </a:lnTo>
                <a:lnTo>
                  <a:pt x="90" y="1271"/>
                </a:lnTo>
                <a:lnTo>
                  <a:pt x="102" y="1277"/>
                </a:lnTo>
                <a:lnTo>
                  <a:pt x="113" y="1281"/>
                </a:lnTo>
                <a:lnTo>
                  <a:pt x="124" y="1282"/>
                </a:lnTo>
                <a:lnTo>
                  <a:pt x="134" y="1282"/>
                </a:lnTo>
                <a:lnTo>
                  <a:pt x="134" y="1282"/>
                </a:lnTo>
                <a:lnTo>
                  <a:pt x="139" y="1281"/>
                </a:lnTo>
                <a:lnTo>
                  <a:pt x="144" y="1280"/>
                </a:lnTo>
                <a:lnTo>
                  <a:pt x="153" y="1274"/>
                </a:lnTo>
                <a:lnTo>
                  <a:pt x="163" y="1266"/>
                </a:lnTo>
                <a:lnTo>
                  <a:pt x="171" y="1255"/>
                </a:lnTo>
                <a:lnTo>
                  <a:pt x="180" y="1242"/>
                </a:lnTo>
                <a:lnTo>
                  <a:pt x="187" y="1226"/>
                </a:lnTo>
                <a:lnTo>
                  <a:pt x="194" y="1210"/>
                </a:lnTo>
                <a:lnTo>
                  <a:pt x="201" y="1194"/>
                </a:lnTo>
                <a:lnTo>
                  <a:pt x="201" y="1194"/>
                </a:lnTo>
                <a:lnTo>
                  <a:pt x="207" y="1177"/>
                </a:lnTo>
                <a:lnTo>
                  <a:pt x="213" y="1158"/>
                </a:lnTo>
                <a:lnTo>
                  <a:pt x="222" y="1121"/>
                </a:lnTo>
                <a:lnTo>
                  <a:pt x="226" y="1092"/>
                </a:lnTo>
                <a:lnTo>
                  <a:pt x="228" y="1080"/>
                </a:lnTo>
                <a:lnTo>
                  <a:pt x="228" y="1080"/>
                </a:lnTo>
                <a:lnTo>
                  <a:pt x="240" y="1079"/>
                </a:lnTo>
                <a:lnTo>
                  <a:pt x="252" y="1077"/>
                </a:lnTo>
                <a:lnTo>
                  <a:pt x="264" y="1074"/>
                </a:lnTo>
                <a:lnTo>
                  <a:pt x="264" y="1074"/>
                </a:lnTo>
                <a:lnTo>
                  <a:pt x="274" y="1071"/>
                </a:lnTo>
                <a:lnTo>
                  <a:pt x="283" y="1065"/>
                </a:lnTo>
                <a:lnTo>
                  <a:pt x="290" y="1060"/>
                </a:lnTo>
                <a:lnTo>
                  <a:pt x="296" y="1056"/>
                </a:lnTo>
                <a:lnTo>
                  <a:pt x="296" y="1056"/>
                </a:lnTo>
                <a:lnTo>
                  <a:pt x="298" y="1054"/>
                </a:lnTo>
                <a:lnTo>
                  <a:pt x="301" y="1049"/>
                </a:lnTo>
                <a:lnTo>
                  <a:pt x="307" y="1033"/>
                </a:lnTo>
                <a:lnTo>
                  <a:pt x="313" y="1013"/>
                </a:lnTo>
                <a:lnTo>
                  <a:pt x="313" y="1013"/>
                </a:lnTo>
                <a:lnTo>
                  <a:pt x="314" y="1026"/>
                </a:lnTo>
                <a:lnTo>
                  <a:pt x="317" y="1057"/>
                </a:lnTo>
                <a:lnTo>
                  <a:pt x="320" y="1074"/>
                </a:lnTo>
                <a:lnTo>
                  <a:pt x="323" y="1091"/>
                </a:lnTo>
                <a:lnTo>
                  <a:pt x="327" y="1104"/>
                </a:lnTo>
                <a:lnTo>
                  <a:pt x="330" y="1112"/>
                </a:lnTo>
                <a:lnTo>
                  <a:pt x="330" y="1112"/>
                </a:lnTo>
                <a:lnTo>
                  <a:pt x="335" y="1117"/>
                </a:lnTo>
                <a:lnTo>
                  <a:pt x="341" y="1122"/>
                </a:lnTo>
                <a:lnTo>
                  <a:pt x="348" y="1126"/>
                </a:lnTo>
                <a:lnTo>
                  <a:pt x="356" y="1129"/>
                </a:lnTo>
                <a:lnTo>
                  <a:pt x="364" y="1130"/>
                </a:lnTo>
                <a:lnTo>
                  <a:pt x="371" y="1129"/>
                </a:lnTo>
                <a:lnTo>
                  <a:pt x="380" y="1127"/>
                </a:lnTo>
                <a:lnTo>
                  <a:pt x="387" y="1121"/>
                </a:lnTo>
                <a:lnTo>
                  <a:pt x="387" y="1121"/>
                </a:lnTo>
                <a:lnTo>
                  <a:pt x="393" y="1112"/>
                </a:lnTo>
                <a:lnTo>
                  <a:pt x="399" y="1100"/>
                </a:lnTo>
                <a:lnTo>
                  <a:pt x="405" y="1085"/>
                </a:lnTo>
                <a:lnTo>
                  <a:pt x="411" y="1068"/>
                </a:lnTo>
                <a:lnTo>
                  <a:pt x="417" y="1049"/>
                </a:lnTo>
                <a:lnTo>
                  <a:pt x="420" y="1029"/>
                </a:lnTo>
                <a:lnTo>
                  <a:pt x="424" y="1007"/>
                </a:lnTo>
                <a:lnTo>
                  <a:pt x="427" y="987"/>
                </a:lnTo>
                <a:lnTo>
                  <a:pt x="427" y="987"/>
                </a:lnTo>
                <a:lnTo>
                  <a:pt x="432" y="949"/>
                </a:lnTo>
                <a:lnTo>
                  <a:pt x="435" y="919"/>
                </a:lnTo>
                <a:lnTo>
                  <a:pt x="436" y="892"/>
                </a:lnTo>
                <a:lnTo>
                  <a:pt x="436" y="892"/>
                </a:lnTo>
                <a:lnTo>
                  <a:pt x="438" y="890"/>
                </a:lnTo>
                <a:lnTo>
                  <a:pt x="439" y="886"/>
                </a:lnTo>
                <a:lnTo>
                  <a:pt x="439" y="882"/>
                </a:lnTo>
                <a:lnTo>
                  <a:pt x="439" y="882"/>
                </a:lnTo>
                <a:lnTo>
                  <a:pt x="437" y="874"/>
                </a:lnTo>
                <a:lnTo>
                  <a:pt x="436" y="872"/>
                </a:lnTo>
                <a:lnTo>
                  <a:pt x="436" y="872"/>
                </a:lnTo>
                <a:lnTo>
                  <a:pt x="436" y="860"/>
                </a:lnTo>
                <a:lnTo>
                  <a:pt x="436" y="834"/>
                </a:lnTo>
                <a:lnTo>
                  <a:pt x="436" y="834"/>
                </a:lnTo>
                <a:lnTo>
                  <a:pt x="436" y="819"/>
                </a:lnTo>
                <a:lnTo>
                  <a:pt x="436" y="803"/>
                </a:lnTo>
                <a:lnTo>
                  <a:pt x="433" y="779"/>
                </a:lnTo>
                <a:lnTo>
                  <a:pt x="433" y="779"/>
                </a:lnTo>
                <a:lnTo>
                  <a:pt x="427" y="755"/>
                </a:lnTo>
                <a:lnTo>
                  <a:pt x="442" y="755"/>
                </a:lnTo>
                <a:lnTo>
                  <a:pt x="445" y="746"/>
                </a:lnTo>
                <a:lnTo>
                  <a:pt x="451" y="746"/>
                </a:lnTo>
                <a:lnTo>
                  <a:pt x="451" y="746"/>
                </a:lnTo>
                <a:lnTo>
                  <a:pt x="452" y="749"/>
                </a:lnTo>
                <a:lnTo>
                  <a:pt x="455" y="750"/>
                </a:lnTo>
                <a:lnTo>
                  <a:pt x="457" y="749"/>
                </a:lnTo>
                <a:lnTo>
                  <a:pt x="457" y="749"/>
                </a:lnTo>
                <a:lnTo>
                  <a:pt x="458" y="745"/>
                </a:lnTo>
                <a:lnTo>
                  <a:pt x="457" y="739"/>
                </a:lnTo>
                <a:lnTo>
                  <a:pt x="456" y="731"/>
                </a:lnTo>
                <a:lnTo>
                  <a:pt x="454" y="723"/>
                </a:lnTo>
                <a:lnTo>
                  <a:pt x="454" y="723"/>
                </a:lnTo>
                <a:lnTo>
                  <a:pt x="450" y="712"/>
                </a:lnTo>
                <a:lnTo>
                  <a:pt x="448" y="709"/>
                </a:lnTo>
                <a:lnTo>
                  <a:pt x="445" y="708"/>
                </a:lnTo>
                <a:lnTo>
                  <a:pt x="445" y="708"/>
                </a:lnTo>
                <a:lnTo>
                  <a:pt x="439" y="708"/>
                </a:lnTo>
                <a:lnTo>
                  <a:pt x="439" y="708"/>
                </a:lnTo>
                <a:lnTo>
                  <a:pt x="435" y="706"/>
                </a:lnTo>
                <a:lnTo>
                  <a:pt x="430" y="703"/>
                </a:lnTo>
                <a:lnTo>
                  <a:pt x="427" y="702"/>
                </a:lnTo>
                <a:lnTo>
                  <a:pt x="427" y="702"/>
                </a:lnTo>
                <a:lnTo>
                  <a:pt x="420" y="702"/>
                </a:lnTo>
                <a:lnTo>
                  <a:pt x="415" y="702"/>
                </a:lnTo>
                <a:lnTo>
                  <a:pt x="430" y="638"/>
                </a:lnTo>
                <a:lnTo>
                  <a:pt x="430" y="638"/>
                </a:lnTo>
                <a:lnTo>
                  <a:pt x="444" y="639"/>
                </a:lnTo>
                <a:lnTo>
                  <a:pt x="466" y="638"/>
                </a:lnTo>
                <a:lnTo>
                  <a:pt x="466" y="638"/>
                </a:lnTo>
                <a:lnTo>
                  <a:pt x="473" y="636"/>
                </a:lnTo>
                <a:lnTo>
                  <a:pt x="481" y="633"/>
                </a:lnTo>
                <a:lnTo>
                  <a:pt x="486" y="628"/>
                </a:lnTo>
                <a:lnTo>
                  <a:pt x="488" y="626"/>
                </a:lnTo>
                <a:lnTo>
                  <a:pt x="488" y="623"/>
                </a:lnTo>
                <a:lnTo>
                  <a:pt x="488" y="623"/>
                </a:lnTo>
                <a:lnTo>
                  <a:pt x="490" y="586"/>
                </a:lnTo>
                <a:lnTo>
                  <a:pt x="488" y="554"/>
                </a:lnTo>
                <a:lnTo>
                  <a:pt x="488" y="554"/>
                </a:lnTo>
                <a:lnTo>
                  <a:pt x="491" y="554"/>
                </a:lnTo>
                <a:lnTo>
                  <a:pt x="494" y="554"/>
                </a:lnTo>
                <a:lnTo>
                  <a:pt x="494" y="554"/>
                </a:lnTo>
                <a:lnTo>
                  <a:pt x="498" y="554"/>
                </a:lnTo>
                <a:lnTo>
                  <a:pt x="499" y="555"/>
                </a:lnTo>
                <a:lnTo>
                  <a:pt x="500" y="556"/>
                </a:lnTo>
                <a:lnTo>
                  <a:pt x="500" y="556"/>
                </a:lnTo>
                <a:lnTo>
                  <a:pt x="504" y="557"/>
                </a:lnTo>
                <a:lnTo>
                  <a:pt x="510" y="559"/>
                </a:lnTo>
                <a:lnTo>
                  <a:pt x="510" y="559"/>
                </a:lnTo>
                <a:lnTo>
                  <a:pt x="511" y="559"/>
                </a:lnTo>
                <a:lnTo>
                  <a:pt x="513" y="557"/>
                </a:lnTo>
                <a:lnTo>
                  <a:pt x="515" y="556"/>
                </a:lnTo>
                <a:lnTo>
                  <a:pt x="516" y="556"/>
                </a:lnTo>
                <a:lnTo>
                  <a:pt x="516" y="556"/>
                </a:lnTo>
                <a:lnTo>
                  <a:pt x="517" y="557"/>
                </a:lnTo>
                <a:lnTo>
                  <a:pt x="521" y="559"/>
                </a:lnTo>
                <a:lnTo>
                  <a:pt x="524" y="559"/>
                </a:lnTo>
                <a:lnTo>
                  <a:pt x="525" y="557"/>
                </a:lnTo>
                <a:lnTo>
                  <a:pt x="527" y="556"/>
                </a:lnTo>
                <a:lnTo>
                  <a:pt x="527" y="556"/>
                </a:lnTo>
                <a:lnTo>
                  <a:pt x="528" y="553"/>
                </a:lnTo>
                <a:lnTo>
                  <a:pt x="528" y="550"/>
                </a:lnTo>
                <a:lnTo>
                  <a:pt x="527" y="548"/>
                </a:lnTo>
                <a:lnTo>
                  <a:pt x="527" y="548"/>
                </a:lnTo>
                <a:lnTo>
                  <a:pt x="528" y="547"/>
                </a:lnTo>
                <a:lnTo>
                  <a:pt x="530" y="542"/>
                </a:lnTo>
                <a:lnTo>
                  <a:pt x="530" y="542"/>
                </a:lnTo>
                <a:lnTo>
                  <a:pt x="533" y="524"/>
                </a:lnTo>
                <a:lnTo>
                  <a:pt x="533" y="524"/>
                </a:lnTo>
                <a:lnTo>
                  <a:pt x="535" y="522"/>
                </a:lnTo>
                <a:lnTo>
                  <a:pt x="535" y="518"/>
                </a:lnTo>
                <a:lnTo>
                  <a:pt x="536" y="512"/>
                </a:lnTo>
                <a:lnTo>
                  <a:pt x="536" y="512"/>
                </a:lnTo>
                <a:lnTo>
                  <a:pt x="536" y="501"/>
                </a:lnTo>
                <a:lnTo>
                  <a:pt x="535" y="498"/>
                </a:lnTo>
                <a:lnTo>
                  <a:pt x="535" y="495"/>
                </a:lnTo>
                <a:lnTo>
                  <a:pt x="533" y="495"/>
                </a:lnTo>
                <a:lnTo>
                  <a:pt x="533" y="495"/>
                </a:lnTo>
                <a:lnTo>
                  <a:pt x="524" y="492"/>
                </a:lnTo>
                <a:lnTo>
                  <a:pt x="524" y="492"/>
                </a:lnTo>
                <a:lnTo>
                  <a:pt x="504" y="401"/>
                </a:lnTo>
                <a:lnTo>
                  <a:pt x="504" y="401"/>
                </a:lnTo>
                <a:lnTo>
                  <a:pt x="500" y="391"/>
                </a:lnTo>
                <a:lnTo>
                  <a:pt x="496" y="385"/>
                </a:lnTo>
                <a:lnTo>
                  <a:pt x="492" y="380"/>
                </a:lnTo>
                <a:lnTo>
                  <a:pt x="488" y="374"/>
                </a:lnTo>
                <a:lnTo>
                  <a:pt x="488" y="374"/>
                </a:lnTo>
                <a:lnTo>
                  <a:pt x="486" y="367"/>
                </a:lnTo>
                <a:lnTo>
                  <a:pt x="482" y="359"/>
                </a:lnTo>
                <a:lnTo>
                  <a:pt x="478" y="349"/>
                </a:lnTo>
                <a:lnTo>
                  <a:pt x="474" y="340"/>
                </a:lnTo>
                <a:lnTo>
                  <a:pt x="474" y="340"/>
                </a:lnTo>
                <a:lnTo>
                  <a:pt x="470" y="329"/>
                </a:lnTo>
                <a:lnTo>
                  <a:pt x="466" y="318"/>
                </a:lnTo>
                <a:lnTo>
                  <a:pt x="457" y="299"/>
                </a:lnTo>
                <a:lnTo>
                  <a:pt x="457" y="299"/>
                </a:lnTo>
                <a:lnTo>
                  <a:pt x="454" y="292"/>
                </a:lnTo>
                <a:lnTo>
                  <a:pt x="451" y="287"/>
                </a:lnTo>
                <a:lnTo>
                  <a:pt x="448" y="281"/>
                </a:lnTo>
                <a:lnTo>
                  <a:pt x="448" y="281"/>
                </a:lnTo>
                <a:lnTo>
                  <a:pt x="437" y="264"/>
                </a:lnTo>
                <a:lnTo>
                  <a:pt x="429" y="251"/>
                </a:lnTo>
                <a:lnTo>
                  <a:pt x="425" y="243"/>
                </a:lnTo>
                <a:lnTo>
                  <a:pt x="425" y="243"/>
                </a:lnTo>
                <a:lnTo>
                  <a:pt x="421" y="235"/>
                </a:lnTo>
                <a:lnTo>
                  <a:pt x="414" y="219"/>
                </a:lnTo>
                <a:lnTo>
                  <a:pt x="406" y="202"/>
                </a:lnTo>
                <a:lnTo>
                  <a:pt x="397" y="190"/>
                </a:lnTo>
                <a:lnTo>
                  <a:pt x="397" y="190"/>
                </a:lnTo>
                <a:lnTo>
                  <a:pt x="391" y="183"/>
                </a:lnTo>
                <a:lnTo>
                  <a:pt x="387" y="178"/>
                </a:lnTo>
                <a:lnTo>
                  <a:pt x="382" y="175"/>
                </a:lnTo>
                <a:lnTo>
                  <a:pt x="377" y="172"/>
                </a:lnTo>
                <a:lnTo>
                  <a:pt x="377" y="172"/>
                </a:lnTo>
                <a:lnTo>
                  <a:pt x="372" y="170"/>
                </a:lnTo>
                <a:lnTo>
                  <a:pt x="366" y="165"/>
                </a:lnTo>
                <a:lnTo>
                  <a:pt x="360" y="160"/>
                </a:lnTo>
                <a:lnTo>
                  <a:pt x="357" y="159"/>
                </a:lnTo>
                <a:lnTo>
                  <a:pt x="354" y="158"/>
                </a:lnTo>
                <a:lnTo>
                  <a:pt x="354" y="158"/>
                </a:lnTo>
                <a:lnTo>
                  <a:pt x="335" y="157"/>
                </a:lnTo>
                <a:lnTo>
                  <a:pt x="322" y="156"/>
                </a:lnTo>
                <a:lnTo>
                  <a:pt x="322" y="156"/>
                </a:lnTo>
                <a:lnTo>
                  <a:pt x="327" y="146"/>
                </a:lnTo>
                <a:lnTo>
                  <a:pt x="329" y="138"/>
                </a:lnTo>
                <a:lnTo>
                  <a:pt x="330" y="129"/>
                </a:lnTo>
                <a:lnTo>
                  <a:pt x="330" y="129"/>
                </a:lnTo>
                <a:lnTo>
                  <a:pt x="330" y="119"/>
                </a:lnTo>
                <a:lnTo>
                  <a:pt x="330" y="114"/>
                </a:lnTo>
                <a:lnTo>
                  <a:pt x="330" y="114"/>
                </a:lnTo>
                <a:lnTo>
                  <a:pt x="334" y="114"/>
                </a:lnTo>
                <a:lnTo>
                  <a:pt x="335" y="111"/>
                </a:lnTo>
                <a:lnTo>
                  <a:pt x="336" y="109"/>
                </a:lnTo>
                <a:lnTo>
                  <a:pt x="336" y="109"/>
                </a:lnTo>
                <a:lnTo>
                  <a:pt x="335" y="104"/>
                </a:lnTo>
                <a:lnTo>
                  <a:pt x="334" y="99"/>
                </a:lnTo>
                <a:lnTo>
                  <a:pt x="332" y="95"/>
                </a:lnTo>
                <a:lnTo>
                  <a:pt x="330" y="87"/>
                </a:lnTo>
                <a:lnTo>
                  <a:pt x="330" y="87"/>
                </a:lnTo>
                <a:lnTo>
                  <a:pt x="328" y="67"/>
                </a:lnTo>
                <a:lnTo>
                  <a:pt x="326" y="54"/>
                </a:lnTo>
                <a:lnTo>
                  <a:pt x="322" y="44"/>
                </a:lnTo>
                <a:lnTo>
                  <a:pt x="322" y="44"/>
                </a:lnTo>
                <a:lnTo>
                  <a:pt x="316" y="35"/>
                </a:lnTo>
                <a:lnTo>
                  <a:pt x="308" y="25"/>
                </a:lnTo>
                <a:lnTo>
                  <a:pt x="298" y="17"/>
                </a:lnTo>
                <a:lnTo>
                  <a:pt x="286" y="9"/>
                </a:lnTo>
                <a:lnTo>
                  <a:pt x="286" y="9"/>
                </a:lnTo>
                <a:lnTo>
                  <a:pt x="275" y="4"/>
                </a:lnTo>
                <a:lnTo>
                  <a:pt x="264" y="1"/>
                </a:lnTo>
                <a:lnTo>
                  <a:pt x="253" y="0"/>
                </a:lnTo>
                <a:lnTo>
                  <a:pt x="243" y="0"/>
                </a:lnTo>
                <a:lnTo>
                  <a:pt x="243" y="0"/>
                </a:lnTo>
                <a:lnTo>
                  <a:pt x="232" y="0"/>
                </a:lnTo>
                <a:lnTo>
                  <a:pt x="223" y="3"/>
                </a:lnTo>
                <a:lnTo>
                  <a:pt x="214" y="6"/>
                </a:lnTo>
                <a:lnTo>
                  <a:pt x="207" y="12"/>
                </a:lnTo>
                <a:lnTo>
                  <a:pt x="207" y="12"/>
                </a:lnTo>
                <a:lnTo>
                  <a:pt x="201" y="19"/>
                </a:lnTo>
                <a:lnTo>
                  <a:pt x="197" y="28"/>
                </a:lnTo>
                <a:lnTo>
                  <a:pt x="189" y="44"/>
                </a:lnTo>
                <a:lnTo>
                  <a:pt x="189" y="44"/>
                </a:lnTo>
                <a:lnTo>
                  <a:pt x="188" y="53"/>
                </a:lnTo>
                <a:lnTo>
                  <a:pt x="188" y="66"/>
                </a:lnTo>
                <a:lnTo>
                  <a:pt x="187" y="85"/>
                </a:lnTo>
                <a:lnTo>
                  <a:pt x="187" y="85"/>
                </a:lnTo>
                <a:lnTo>
                  <a:pt x="186" y="95"/>
                </a:lnTo>
                <a:lnTo>
                  <a:pt x="186" y="99"/>
                </a:lnTo>
                <a:lnTo>
                  <a:pt x="187" y="103"/>
                </a:lnTo>
                <a:lnTo>
                  <a:pt x="187" y="103"/>
                </a:lnTo>
                <a:lnTo>
                  <a:pt x="188" y="107"/>
                </a:lnTo>
                <a:lnTo>
                  <a:pt x="189" y="114"/>
                </a:lnTo>
                <a:lnTo>
                  <a:pt x="189" y="123"/>
                </a:lnTo>
                <a:lnTo>
                  <a:pt x="189" y="123"/>
                </a:lnTo>
                <a:close/>
                <a:moveTo>
                  <a:pt x="351" y="302"/>
                </a:moveTo>
                <a:lnTo>
                  <a:pt x="351" y="302"/>
                </a:lnTo>
                <a:lnTo>
                  <a:pt x="357" y="303"/>
                </a:lnTo>
                <a:lnTo>
                  <a:pt x="360" y="304"/>
                </a:lnTo>
                <a:lnTo>
                  <a:pt x="363" y="305"/>
                </a:lnTo>
                <a:lnTo>
                  <a:pt x="363" y="305"/>
                </a:lnTo>
                <a:lnTo>
                  <a:pt x="369" y="310"/>
                </a:lnTo>
                <a:lnTo>
                  <a:pt x="377" y="322"/>
                </a:lnTo>
                <a:lnTo>
                  <a:pt x="377" y="322"/>
                </a:lnTo>
                <a:lnTo>
                  <a:pt x="385" y="330"/>
                </a:lnTo>
                <a:lnTo>
                  <a:pt x="395" y="341"/>
                </a:lnTo>
                <a:lnTo>
                  <a:pt x="403" y="349"/>
                </a:lnTo>
                <a:lnTo>
                  <a:pt x="407" y="354"/>
                </a:lnTo>
                <a:lnTo>
                  <a:pt x="407" y="354"/>
                </a:lnTo>
                <a:lnTo>
                  <a:pt x="408" y="358"/>
                </a:lnTo>
                <a:lnTo>
                  <a:pt x="411" y="363"/>
                </a:lnTo>
                <a:lnTo>
                  <a:pt x="413" y="370"/>
                </a:lnTo>
                <a:lnTo>
                  <a:pt x="415" y="378"/>
                </a:lnTo>
                <a:lnTo>
                  <a:pt x="415" y="378"/>
                </a:lnTo>
                <a:lnTo>
                  <a:pt x="418" y="388"/>
                </a:lnTo>
                <a:lnTo>
                  <a:pt x="421" y="392"/>
                </a:lnTo>
                <a:lnTo>
                  <a:pt x="421" y="392"/>
                </a:lnTo>
                <a:lnTo>
                  <a:pt x="424" y="398"/>
                </a:lnTo>
                <a:lnTo>
                  <a:pt x="426" y="407"/>
                </a:lnTo>
                <a:lnTo>
                  <a:pt x="429" y="416"/>
                </a:lnTo>
                <a:lnTo>
                  <a:pt x="431" y="421"/>
                </a:lnTo>
                <a:lnTo>
                  <a:pt x="433" y="425"/>
                </a:lnTo>
                <a:lnTo>
                  <a:pt x="433" y="425"/>
                </a:lnTo>
                <a:lnTo>
                  <a:pt x="466" y="465"/>
                </a:lnTo>
                <a:lnTo>
                  <a:pt x="466" y="465"/>
                </a:lnTo>
                <a:lnTo>
                  <a:pt x="467" y="469"/>
                </a:lnTo>
                <a:lnTo>
                  <a:pt x="469" y="474"/>
                </a:lnTo>
                <a:lnTo>
                  <a:pt x="472" y="485"/>
                </a:lnTo>
                <a:lnTo>
                  <a:pt x="474" y="498"/>
                </a:lnTo>
                <a:lnTo>
                  <a:pt x="474" y="498"/>
                </a:lnTo>
                <a:lnTo>
                  <a:pt x="470" y="498"/>
                </a:lnTo>
                <a:lnTo>
                  <a:pt x="467" y="498"/>
                </a:lnTo>
                <a:lnTo>
                  <a:pt x="466" y="498"/>
                </a:lnTo>
                <a:lnTo>
                  <a:pt x="466" y="498"/>
                </a:lnTo>
                <a:lnTo>
                  <a:pt x="462" y="495"/>
                </a:lnTo>
                <a:lnTo>
                  <a:pt x="457" y="492"/>
                </a:lnTo>
                <a:lnTo>
                  <a:pt x="457" y="492"/>
                </a:lnTo>
                <a:lnTo>
                  <a:pt x="452" y="492"/>
                </a:lnTo>
                <a:lnTo>
                  <a:pt x="448" y="492"/>
                </a:lnTo>
                <a:lnTo>
                  <a:pt x="448" y="492"/>
                </a:lnTo>
                <a:lnTo>
                  <a:pt x="441" y="493"/>
                </a:lnTo>
                <a:lnTo>
                  <a:pt x="435" y="493"/>
                </a:lnTo>
                <a:lnTo>
                  <a:pt x="430" y="495"/>
                </a:lnTo>
                <a:lnTo>
                  <a:pt x="430" y="495"/>
                </a:lnTo>
                <a:lnTo>
                  <a:pt x="427" y="498"/>
                </a:lnTo>
                <a:lnTo>
                  <a:pt x="425" y="500"/>
                </a:lnTo>
                <a:lnTo>
                  <a:pt x="425" y="504"/>
                </a:lnTo>
                <a:lnTo>
                  <a:pt x="387" y="504"/>
                </a:lnTo>
                <a:lnTo>
                  <a:pt x="387" y="504"/>
                </a:lnTo>
                <a:lnTo>
                  <a:pt x="384" y="502"/>
                </a:lnTo>
                <a:lnTo>
                  <a:pt x="377" y="500"/>
                </a:lnTo>
                <a:lnTo>
                  <a:pt x="377" y="500"/>
                </a:lnTo>
                <a:lnTo>
                  <a:pt x="369" y="500"/>
                </a:lnTo>
                <a:lnTo>
                  <a:pt x="353" y="500"/>
                </a:lnTo>
                <a:lnTo>
                  <a:pt x="334" y="500"/>
                </a:lnTo>
                <a:lnTo>
                  <a:pt x="334" y="500"/>
                </a:lnTo>
                <a:lnTo>
                  <a:pt x="329" y="498"/>
                </a:lnTo>
                <a:lnTo>
                  <a:pt x="322" y="492"/>
                </a:lnTo>
                <a:lnTo>
                  <a:pt x="322" y="492"/>
                </a:lnTo>
                <a:lnTo>
                  <a:pt x="307" y="477"/>
                </a:lnTo>
                <a:lnTo>
                  <a:pt x="307" y="477"/>
                </a:lnTo>
                <a:lnTo>
                  <a:pt x="307" y="470"/>
                </a:lnTo>
                <a:lnTo>
                  <a:pt x="307" y="464"/>
                </a:lnTo>
                <a:lnTo>
                  <a:pt x="307" y="463"/>
                </a:lnTo>
                <a:lnTo>
                  <a:pt x="307" y="463"/>
                </a:lnTo>
                <a:lnTo>
                  <a:pt x="310" y="461"/>
                </a:lnTo>
                <a:lnTo>
                  <a:pt x="317" y="456"/>
                </a:lnTo>
                <a:lnTo>
                  <a:pt x="330" y="447"/>
                </a:lnTo>
                <a:lnTo>
                  <a:pt x="330" y="447"/>
                </a:lnTo>
                <a:lnTo>
                  <a:pt x="333" y="446"/>
                </a:lnTo>
                <a:lnTo>
                  <a:pt x="334" y="443"/>
                </a:lnTo>
                <a:lnTo>
                  <a:pt x="335" y="434"/>
                </a:lnTo>
                <a:lnTo>
                  <a:pt x="336" y="413"/>
                </a:lnTo>
                <a:lnTo>
                  <a:pt x="336" y="413"/>
                </a:lnTo>
                <a:lnTo>
                  <a:pt x="351" y="302"/>
                </a:lnTo>
                <a:lnTo>
                  <a:pt x="351" y="302"/>
                </a:lnTo>
                <a:close/>
                <a:moveTo>
                  <a:pt x="328" y="685"/>
                </a:moveTo>
                <a:lnTo>
                  <a:pt x="254" y="955"/>
                </a:lnTo>
                <a:lnTo>
                  <a:pt x="248" y="957"/>
                </a:lnTo>
                <a:lnTo>
                  <a:pt x="248" y="957"/>
                </a:lnTo>
                <a:lnTo>
                  <a:pt x="249" y="932"/>
                </a:lnTo>
                <a:lnTo>
                  <a:pt x="249" y="911"/>
                </a:lnTo>
                <a:lnTo>
                  <a:pt x="248" y="896"/>
                </a:lnTo>
                <a:lnTo>
                  <a:pt x="248" y="896"/>
                </a:lnTo>
                <a:lnTo>
                  <a:pt x="243" y="852"/>
                </a:lnTo>
                <a:lnTo>
                  <a:pt x="243" y="852"/>
                </a:lnTo>
                <a:lnTo>
                  <a:pt x="248" y="843"/>
                </a:lnTo>
                <a:lnTo>
                  <a:pt x="254" y="829"/>
                </a:lnTo>
                <a:lnTo>
                  <a:pt x="254" y="829"/>
                </a:lnTo>
                <a:lnTo>
                  <a:pt x="256" y="822"/>
                </a:lnTo>
                <a:lnTo>
                  <a:pt x="256" y="813"/>
                </a:lnTo>
                <a:lnTo>
                  <a:pt x="258" y="805"/>
                </a:lnTo>
                <a:lnTo>
                  <a:pt x="258" y="805"/>
                </a:lnTo>
                <a:lnTo>
                  <a:pt x="328" y="668"/>
                </a:lnTo>
                <a:lnTo>
                  <a:pt x="328" y="685"/>
                </a:lnTo>
                <a:close/>
                <a:moveTo>
                  <a:pt x="70" y="1083"/>
                </a:moveTo>
                <a:lnTo>
                  <a:pt x="70" y="1083"/>
                </a:lnTo>
                <a:lnTo>
                  <a:pt x="79" y="1073"/>
                </a:lnTo>
                <a:lnTo>
                  <a:pt x="87" y="1067"/>
                </a:lnTo>
                <a:lnTo>
                  <a:pt x="89" y="1066"/>
                </a:lnTo>
                <a:lnTo>
                  <a:pt x="90" y="1066"/>
                </a:lnTo>
                <a:lnTo>
                  <a:pt x="90" y="1066"/>
                </a:lnTo>
                <a:lnTo>
                  <a:pt x="92" y="1075"/>
                </a:lnTo>
                <a:lnTo>
                  <a:pt x="94" y="1083"/>
                </a:lnTo>
                <a:lnTo>
                  <a:pt x="94" y="1085"/>
                </a:lnTo>
                <a:lnTo>
                  <a:pt x="94" y="1086"/>
                </a:lnTo>
                <a:lnTo>
                  <a:pt x="94" y="1086"/>
                </a:lnTo>
                <a:lnTo>
                  <a:pt x="91" y="1090"/>
                </a:lnTo>
                <a:lnTo>
                  <a:pt x="90" y="1096"/>
                </a:lnTo>
                <a:lnTo>
                  <a:pt x="89" y="1102"/>
                </a:lnTo>
                <a:lnTo>
                  <a:pt x="90" y="1106"/>
                </a:lnTo>
                <a:lnTo>
                  <a:pt x="90" y="1106"/>
                </a:lnTo>
                <a:lnTo>
                  <a:pt x="94" y="1111"/>
                </a:lnTo>
                <a:lnTo>
                  <a:pt x="100" y="1116"/>
                </a:lnTo>
                <a:lnTo>
                  <a:pt x="109" y="1121"/>
                </a:lnTo>
                <a:lnTo>
                  <a:pt x="114" y="1123"/>
                </a:lnTo>
                <a:lnTo>
                  <a:pt x="120" y="1124"/>
                </a:lnTo>
                <a:lnTo>
                  <a:pt x="120" y="1124"/>
                </a:lnTo>
                <a:lnTo>
                  <a:pt x="139" y="1127"/>
                </a:lnTo>
                <a:lnTo>
                  <a:pt x="147" y="1127"/>
                </a:lnTo>
                <a:lnTo>
                  <a:pt x="152" y="1127"/>
                </a:lnTo>
                <a:lnTo>
                  <a:pt x="152" y="1127"/>
                </a:lnTo>
                <a:lnTo>
                  <a:pt x="158" y="1126"/>
                </a:lnTo>
                <a:lnTo>
                  <a:pt x="169" y="1126"/>
                </a:lnTo>
                <a:lnTo>
                  <a:pt x="180" y="1124"/>
                </a:lnTo>
                <a:lnTo>
                  <a:pt x="185" y="1123"/>
                </a:lnTo>
                <a:lnTo>
                  <a:pt x="187" y="1121"/>
                </a:lnTo>
                <a:lnTo>
                  <a:pt x="187" y="1121"/>
                </a:lnTo>
                <a:lnTo>
                  <a:pt x="188" y="1118"/>
                </a:lnTo>
                <a:lnTo>
                  <a:pt x="188" y="1116"/>
                </a:lnTo>
                <a:lnTo>
                  <a:pt x="187" y="1111"/>
                </a:lnTo>
                <a:lnTo>
                  <a:pt x="185" y="1106"/>
                </a:lnTo>
                <a:lnTo>
                  <a:pt x="181" y="1104"/>
                </a:lnTo>
                <a:lnTo>
                  <a:pt x="181" y="1104"/>
                </a:lnTo>
                <a:lnTo>
                  <a:pt x="179" y="1103"/>
                </a:lnTo>
                <a:lnTo>
                  <a:pt x="175" y="1104"/>
                </a:lnTo>
                <a:lnTo>
                  <a:pt x="174" y="1104"/>
                </a:lnTo>
                <a:lnTo>
                  <a:pt x="173" y="1100"/>
                </a:lnTo>
                <a:lnTo>
                  <a:pt x="173" y="1100"/>
                </a:lnTo>
                <a:lnTo>
                  <a:pt x="171" y="1077"/>
                </a:lnTo>
                <a:lnTo>
                  <a:pt x="173" y="1056"/>
                </a:lnTo>
                <a:lnTo>
                  <a:pt x="201" y="1074"/>
                </a:lnTo>
                <a:lnTo>
                  <a:pt x="201" y="1074"/>
                </a:lnTo>
                <a:lnTo>
                  <a:pt x="199" y="1102"/>
                </a:lnTo>
                <a:lnTo>
                  <a:pt x="195" y="1126"/>
                </a:lnTo>
                <a:lnTo>
                  <a:pt x="189" y="1151"/>
                </a:lnTo>
                <a:lnTo>
                  <a:pt x="189" y="1151"/>
                </a:lnTo>
                <a:lnTo>
                  <a:pt x="187" y="1161"/>
                </a:lnTo>
                <a:lnTo>
                  <a:pt x="182" y="1173"/>
                </a:lnTo>
                <a:lnTo>
                  <a:pt x="173" y="1197"/>
                </a:lnTo>
                <a:lnTo>
                  <a:pt x="163" y="1218"/>
                </a:lnTo>
                <a:lnTo>
                  <a:pt x="155" y="1232"/>
                </a:lnTo>
                <a:lnTo>
                  <a:pt x="155" y="1232"/>
                </a:lnTo>
                <a:lnTo>
                  <a:pt x="151" y="1237"/>
                </a:lnTo>
                <a:lnTo>
                  <a:pt x="146" y="1242"/>
                </a:lnTo>
                <a:lnTo>
                  <a:pt x="142" y="1245"/>
                </a:lnTo>
                <a:lnTo>
                  <a:pt x="137" y="1249"/>
                </a:lnTo>
                <a:lnTo>
                  <a:pt x="132" y="1251"/>
                </a:lnTo>
                <a:lnTo>
                  <a:pt x="126" y="1252"/>
                </a:lnTo>
                <a:lnTo>
                  <a:pt x="121" y="1254"/>
                </a:lnTo>
                <a:lnTo>
                  <a:pt x="116" y="1252"/>
                </a:lnTo>
                <a:lnTo>
                  <a:pt x="116" y="1252"/>
                </a:lnTo>
                <a:lnTo>
                  <a:pt x="112" y="1250"/>
                </a:lnTo>
                <a:lnTo>
                  <a:pt x="107" y="1244"/>
                </a:lnTo>
                <a:lnTo>
                  <a:pt x="101" y="1236"/>
                </a:lnTo>
                <a:lnTo>
                  <a:pt x="96" y="1226"/>
                </a:lnTo>
                <a:lnTo>
                  <a:pt x="87" y="1206"/>
                </a:lnTo>
                <a:lnTo>
                  <a:pt x="82" y="1189"/>
                </a:lnTo>
                <a:lnTo>
                  <a:pt x="82" y="1189"/>
                </a:lnTo>
                <a:lnTo>
                  <a:pt x="78" y="1171"/>
                </a:lnTo>
                <a:lnTo>
                  <a:pt x="75" y="1151"/>
                </a:lnTo>
                <a:lnTo>
                  <a:pt x="71" y="1130"/>
                </a:lnTo>
                <a:lnTo>
                  <a:pt x="70" y="1115"/>
                </a:lnTo>
                <a:lnTo>
                  <a:pt x="70" y="1115"/>
                </a:lnTo>
                <a:lnTo>
                  <a:pt x="70" y="1094"/>
                </a:lnTo>
                <a:lnTo>
                  <a:pt x="70" y="1083"/>
                </a:lnTo>
                <a:lnTo>
                  <a:pt x="70" y="1083"/>
                </a:lnTo>
                <a:close/>
                <a:moveTo>
                  <a:pt x="82" y="955"/>
                </a:moveTo>
                <a:lnTo>
                  <a:pt x="90" y="957"/>
                </a:lnTo>
                <a:lnTo>
                  <a:pt x="90" y="957"/>
                </a:lnTo>
                <a:lnTo>
                  <a:pt x="91" y="962"/>
                </a:lnTo>
                <a:lnTo>
                  <a:pt x="94" y="971"/>
                </a:lnTo>
                <a:lnTo>
                  <a:pt x="94" y="971"/>
                </a:lnTo>
                <a:lnTo>
                  <a:pt x="94" y="980"/>
                </a:lnTo>
                <a:lnTo>
                  <a:pt x="94" y="983"/>
                </a:lnTo>
                <a:lnTo>
                  <a:pt x="94" y="983"/>
                </a:lnTo>
                <a:lnTo>
                  <a:pt x="90" y="996"/>
                </a:lnTo>
                <a:lnTo>
                  <a:pt x="88" y="1010"/>
                </a:lnTo>
                <a:lnTo>
                  <a:pt x="88" y="1010"/>
                </a:lnTo>
                <a:lnTo>
                  <a:pt x="85" y="1011"/>
                </a:lnTo>
                <a:lnTo>
                  <a:pt x="81" y="1011"/>
                </a:lnTo>
                <a:lnTo>
                  <a:pt x="72" y="1010"/>
                </a:lnTo>
                <a:lnTo>
                  <a:pt x="72" y="1010"/>
                </a:lnTo>
                <a:lnTo>
                  <a:pt x="73" y="1004"/>
                </a:lnTo>
                <a:lnTo>
                  <a:pt x="76" y="983"/>
                </a:lnTo>
                <a:lnTo>
                  <a:pt x="76" y="983"/>
                </a:lnTo>
                <a:lnTo>
                  <a:pt x="79" y="963"/>
                </a:lnTo>
                <a:lnTo>
                  <a:pt x="82" y="955"/>
                </a:lnTo>
                <a:lnTo>
                  <a:pt x="82" y="955"/>
                </a:lnTo>
                <a:close/>
                <a:moveTo>
                  <a:pt x="336" y="913"/>
                </a:moveTo>
                <a:lnTo>
                  <a:pt x="336" y="913"/>
                </a:lnTo>
                <a:lnTo>
                  <a:pt x="354" y="919"/>
                </a:lnTo>
                <a:lnTo>
                  <a:pt x="354" y="919"/>
                </a:lnTo>
                <a:lnTo>
                  <a:pt x="366" y="920"/>
                </a:lnTo>
                <a:lnTo>
                  <a:pt x="374" y="920"/>
                </a:lnTo>
                <a:lnTo>
                  <a:pt x="377" y="919"/>
                </a:lnTo>
                <a:lnTo>
                  <a:pt x="377" y="919"/>
                </a:lnTo>
                <a:lnTo>
                  <a:pt x="385" y="916"/>
                </a:lnTo>
                <a:lnTo>
                  <a:pt x="390" y="916"/>
                </a:lnTo>
                <a:lnTo>
                  <a:pt x="393" y="916"/>
                </a:lnTo>
                <a:lnTo>
                  <a:pt x="393" y="916"/>
                </a:lnTo>
                <a:lnTo>
                  <a:pt x="393" y="917"/>
                </a:lnTo>
                <a:lnTo>
                  <a:pt x="393" y="920"/>
                </a:lnTo>
                <a:lnTo>
                  <a:pt x="395" y="922"/>
                </a:lnTo>
                <a:lnTo>
                  <a:pt x="397" y="925"/>
                </a:lnTo>
                <a:lnTo>
                  <a:pt x="397" y="925"/>
                </a:lnTo>
                <a:lnTo>
                  <a:pt x="402" y="927"/>
                </a:lnTo>
                <a:lnTo>
                  <a:pt x="407" y="927"/>
                </a:lnTo>
                <a:lnTo>
                  <a:pt x="413" y="928"/>
                </a:lnTo>
                <a:lnTo>
                  <a:pt x="413" y="928"/>
                </a:lnTo>
                <a:lnTo>
                  <a:pt x="403" y="1024"/>
                </a:lnTo>
                <a:lnTo>
                  <a:pt x="403" y="1024"/>
                </a:lnTo>
                <a:lnTo>
                  <a:pt x="402" y="1035"/>
                </a:lnTo>
                <a:lnTo>
                  <a:pt x="399" y="1047"/>
                </a:lnTo>
                <a:lnTo>
                  <a:pt x="394" y="1057"/>
                </a:lnTo>
                <a:lnTo>
                  <a:pt x="389" y="1069"/>
                </a:lnTo>
                <a:lnTo>
                  <a:pt x="383" y="1079"/>
                </a:lnTo>
                <a:lnTo>
                  <a:pt x="378" y="1089"/>
                </a:lnTo>
                <a:lnTo>
                  <a:pt x="372" y="1094"/>
                </a:lnTo>
                <a:lnTo>
                  <a:pt x="369" y="1098"/>
                </a:lnTo>
                <a:lnTo>
                  <a:pt x="369" y="1098"/>
                </a:lnTo>
                <a:lnTo>
                  <a:pt x="365" y="1098"/>
                </a:lnTo>
                <a:lnTo>
                  <a:pt x="360" y="1098"/>
                </a:lnTo>
                <a:lnTo>
                  <a:pt x="357" y="1094"/>
                </a:lnTo>
                <a:lnTo>
                  <a:pt x="352" y="1091"/>
                </a:lnTo>
                <a:lnTo>
                  <a:pt x="348" y="1086"/>
                </a:lnTo>
                <a:lnTo>
                  <a:pt x="345" y="1079"/>
                </a:lnTo>
                <a:lnTo>
                  <a:pt x="341" y="1072"/>
                </a:lnTo>
                <a:lnTo>
                  <a:pt x="339" y="1062"/>
                </a:lnTo>
                <a:lnTo>
                  <a:pt x="339" y="1062"/>
                </a:lnTo>
                <a:lnTo>
                  <a:pt x="336" y="1037"/>
                </a:lnTo>
                <a:lnTo>
                  <a:pt x="334" y="1005"/>
                </a:lnTo>
                <a:lnTo>
                  <a:pt x="334" y="972"/>
                </a:lnTo>
                <a:lnTo>
                  <a:pt x="334" y="951"/>
                </a:lnTo>
                <a:lnTo>
                  <a:pt x="334" y="951"/>
                </a:lnTo>
                <a:lnTo>
                  <a:pt x="335" y="926"/>
                </a:lnTo>
                <a:lnTo>
                  <a:pt x="336" y="913"/>
                </a:lnTo>
                <a:lnTo>
                  <a:pt x="336" y="913"/>
                </a:lnTo>
                <a:close/>
                <a:moveTo>
                  <a:pt x="199" y="718"/>
                </a:moveTo>
                <a:lnTo>
                  <a:pt x="199" y="718"/>
                </a:lnTo>
                <a:lnTo>
                  <a:pt x="203" y="738"/>
                </a:lnTo>
                <a:lnTo>
                  <a:pt x="207" y="764"/>
                </a:lnTo>
                <a:lnTo>
                  <a:pt x="207" y="764"/>
                </a:lnTo>
                <a:lnTo>
                  <a:pt x="210" y="784"/>
                </a:lnTo>
                <a:lnTo>
                  <a:pt x="211" y="799"/>
                </a:lnTo>
                <a:lnTo>
                  <a:pt x="189" y="773"/>
                </a:lnTo>
                <a:lnTo>
                  <a:pt x="189" y="773"/>
                </a:lnTo>
                <a:lnTo>
                  <a:pt x="199" y="718"/>
                </a:lnTo>
                <a:lnTo>
                  <a:pt x="199" y="718"/>
                </a:lnTo>
                <a:close/>
                <a:moveTo>
                  <a:pt x="222" y="706"/>
                </a:moveTo>
                <a:lnTo>
                  <a:pt x="222" y="706"/>
                </a:lnTo>
                <a:lnTo>
                  <a:pt x="237" y="695"/>
                </a:lnTo>
                <a:lnTo>
                  <a:pt x="247" y="689"/>
                </a:lnTo>
                <a:lnTo>
                  <a:pt x="252" y="685"/>
                </a:lnTo>
                <a:lnTo>
                  <a:pt x="252" y="685"/>
                </a:lnTo>
                <a:lnTo>
                  <a:pt x="254" y="681"/>
                </a:lnTo>
                <a:lnTo>
                  <a:pt x="258" y="676"/>
                </a:lnTo>
                <a:lnTo>
                  <a:pt x="258" y="676"/>
                </a:lnTo>
                <a:lnTo>
                  <a:pt x="261" y="677"/>
                </a:lnTo>
                <a:lnTo>
                  <a:pt x="266" y="678"/>
                </a:lnTo>
                <a:lnTo>
                  <a:pt x="272" y="679"/>
                </a:lnTo>
                <a:lnTo>
                  <a:pt x="272" y="679"/>
                </a:lnTo>
                <a:lnTo>
                  <a:pt x="275" y="678"/>
                </a:lnTo>
                <a:lnTo>
                  <a:pt x="280" y="677"/>
                </a:lnTo>
                <a:lnTo>
                  <a:pt x="287" y="672"/>
                </a:lnTo>
                <a:lnTo>
                  <a:pt x="296" y="665"/>
                </a:lnTo>
                <a:lnTo>
                  <a:pt x="304" y="665"/>
                </a:lnTo>
                <a:lnTo>
                  <a:pt x="240" y="805"/>
                </a:lnTo>
                <a:lnTo>
                  <a:pt x="234" y="787"/>
                </a:lnTo>
                <a:lnTo>
                  <a:pt x="234" y="787"/>
                </a:lnTo>
                <a:lnTo>
                  <a:pt x="237" y="784"/>
                </a:lnTo>
                <a:lnTo>
                  <a:pt x="240" y="781"/>
                </a:lnTo>
                <a:lnTo>
                  <a:pt x="240" y="779"/>
                </a:lnTo>
                <a:lnTo>
                  <a:pt x="240" y="779"/>
                </a:lnTo>
                <a:lnTo>
                  <a:pt x="240" y="774"/>
                </a:lnTo>
                <a:lnTo>
                  <a:pt x="240" y="766"/>
                </a:lnTo>
                <a:lnTo>
                  <a:pt x="240" y="752"/>
                </a:lnTo>
                <a:lnTo>
                  <a:pt x="240" y="752"/>
                </a:lnTo>
                <a:lnTo>
                  <a:pt x="237" y="752"/>
                </a:lnTo>
                <a:lnTo>
                  <a:pt x="232" y="752"/>
                </a:lnTo>
                <a:lnTo>
                  <a:pt x="225" y="752"/>
                </a:lnTo>
                <a:lnTo>
                  <a:pt x="222" y="720"/>
                </a:lnTo>
                <a:lnTo>
                  <a:pt x="222" y="70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" name="Freeform 29">
            <a:extLst>
              <a:ext uri="{FF2B5EF4-FFF2-40B4-BE49-F238E27FC236}">
                <a16:creationId xmlns:a16="http://schemas.microsoft.com/office/drawing/2014/main" id="{1082F74A-889A-443B-8E2D-BFB0FBD12A78}"/>
              </a:ext>
            </a:extLst>
          </p:cNvPr>
          <p:cNvSpPr>
            <a:spLocks noEditPoints="1"/>
          </p:cNvSpPr>
          <p:nvPr/>
        </p:nvSpPr>
        <p:spPr bwMode="auto">
          <a:xfrm>
            <a:off x="4685150" y="4700477"/>
            <a:ext cx="579402" cy="1649068"/>
          </a:xfrm>
          <a:custGeom>
            <a:avLst/>
            <a:gdLst>
              <a:gd name="T0" fmla="*/ 347 w 611"/>
              <a:gd name="T1" fmla="*/ 1730 h 1739"/>
              <a:gd name="T2" fmla="*/ 369 w 611"/>
              <a:gd name="T3" fmla="*/ 1547 h 1739"/>
              <a:gd name="T4" fmla="*/ 428 w 611"/>
              <a:gd name="T5" fmla="*/ 1418 h 1739"/>
              <a:gd name="T6" fmla="*/ 414 w 611"/>
              <a:gd name="T7" fmla="*/ 1380 h 1739"/>
              <a:gd name="T8" fmla="*/ 448 w 611"/>
              <a:gd name="T9" fmla="*/ 1328 h 1739"/>
              <a:gd name="T10" fmla="*/ 411 w 611"/>
              <a:gd name="T11" fmla="*/ 1270 h 1739"/>
              <a:gd name="T12" fmla="*/ 509 w 611"/>
              <a:gd name="T13" fmla="*/ 1279 h 1739"/>
              <a:gd name="T14" fmla="*/ 533 w 611"/>
              <a:gd name="T15" fmla="*/ 1238 h 1739"/>
              <a:gd name="T16" fmla="*/ 507 w 611"/>
              <a:gd name="T17" fmla="*/ 1145 h 1739"/>
              <a:gd name="T18" fmla="*/ 563 w 611"/>
              <a:gd name="T19" fmla="*/ 1001 h 1739"/>
              <a:gd name="T20" fmla="*/ 571 w 611"/>
              <a:gd name="T21" fmla="*/ 854 h 1739"/>
              <a:gd name="T22" fmla="*/ 553 w 611"/>
              <a:gd name="T23" fmla="*/ 770 h 1739"/>
              <a:gd name="T24" fmla="*/ 586 w 611"/>
              <a:gd name="T25" fmla="*/ 797 h 1739"/>
              <a:gd name="T26" fmla="*/ 603 w 611"/>
              <a:gd name="T27" fmla="*/ 733 h 1739"/>
              <a:gd name="T28" fmla="*/ 591 w 611"/>
              <a:gd name="T29" fmla="*/ 681 h 1739"/>
              <a:gd name="T30" fmla="*/ 558 w 611"/>
              <a:gd name="T31" fmla="*/ 514 h 1739"/>
              <a:gd name="T32" fmla="*/ 508 w 611"/>
              <a:gd name="T33" fmla="*/ 315 h 1739"/>
              <a:gd name="T34" fmla="*/ 461 w 611"/>
              <a:gd name="T35" fmla="*/ 261 h 1739"/>
              <a:gd name="T36" fmla="*/ 388 w 611"/>
              <a:gd name="T37" fmla="*/ 235 h 1739"/>
              <a:gd name="T38" fmla="*/ 372 w 611"/>
              <a:gd name="T39" fmla="*/ 177 h 1739"/>
              <a:gd name="T40" fmla="*/ 395 w 611"/>
              <a:gd name="T41" fmla="*/ 135 h 1739"/>
              <a:gd name="T42" fmla="*/ 376 w 611"/>
              <a:gd name="T43" fmla="*/ 94 h 1739"/>
              <a:gd name="T44" fmla="*/ 303 w 611"/>
              <a:gd name="T45" fmla="*/ 0 h 1739"/>
              <a:gd name="T46" fmla="*/ 215 w 611"/>
              <a:gd name="T47" fmla="*/ 16 h 1739"/>
              <a:gd name="T48" fmla="*/ 154 w 611"/>
              <a:gd name="T49" fmla="*/ 123 h 1739"/>
              <a:gd name="T50" fmla="*/ 179 w 611"/>
              <a:gd name="T51" fmla="*/ 161 h 1739"/>
              <a:gd name="T52" fmla="*/ 171 w 611"/>
              <a:gd name="T53" fmla="*/ 229 h 1739"/>
              <a:gd name="T54" fmla="*/ 81 w 611"/>
              <a:gd name="T55" fmla="*/ 274 h 1739"/>
              <a:gd name="T56" fmla="*/ 15 w 611"/>
              <a:gd name="T57" fmla="*/ 470 h 1739"/>
              <a:gd name="T58" fmla="*/ 7 w 611"/>
              <a:gd name="T59" fmla="*/ 725 h 1739"/>
              <a:gd name="T60" fmla="*/ 37 w 611"/>
              <a:gd name="T61" fmla="*/ 791 h 1739"/>
              <a:gd name="T62" fmla="*/ 44 w 611"/>
              <a:gd name="T63" fmla="*/ 837 h 1739"/>
              <a:gd name="T64" fmla="*/ 58 w 611"/>
              <a:gd name="T65" fmla="*/ 836 h 1739"/>
              <a:gd name="T66" fmla="*/ 100 w 611"/>
              <a:gd name="T67" fmla="*/ 879 h 1739"/>
              <a:gd name="T68" fmla="*/ 101 w 611"/>
              <a:gd name="T69" fmla="*/ 1078 h 1739"/>
              <a:gd name="T70" fmla="*/ 107 w 611"/>
              <a:gd name="T71" fmla="*/ 1137 h 1739"/>
              <a:gd name="T72" fmla="*/ 106 w 611"/>
              <a:gd name="T73" fmla="*/ 1241 h 1739"/>
              <a:gd name="T74" fmla="*/ 147 w 611"/>
              <a:gd name="T75" fmla="*/ 1463 h 1739"/>
              <a:gd name="T76" fmla="*/ 126 w 611"/>
              <a:gd name="T77" fmla="*/ 1540 h 1739"/>
              <a:gd name="T78" fmla="*/ 238 w 611"/>
              <a:gd name="T79" fmla="*/ 1579 h 1739"/>
              <a:gd name="T80" fmla="*/ 290 w 611"/>
              <a:gd name="T81" fmla="*/ 1473 h 1739"/>
              <a:gd name="T82" fmla="*/ 95 w 611"/>
              <a:gd name="T83" fmla="*/ 708 h 1739"/>
              <a:gd name="T84" fmla="*/ 90 w 611"/>
              <a:gd name="T85" fmla="*/ 560 h 1739"/>
              <a:gd name="T86" fmla="*/ 135 w 611"/>
              <a:gd name="T87" fmla="*/ 441 h 1739"/>
              <a:gd name="T88" fmla="*/ 95 w 611"/>
              <a:gd name="T89" fmla="*/ 708 h 1739"/>
              <a:gd name="T90" fmla="*/ 396 w 611"/>
              <a:gd name="T91" fmla="*/ 1106 h 1739"/>
              <a:gd name="T92" fmla="*/ 408 w 611"/>
              <a:gd name="T93" fmla="*/ 1170 h 1739"/>
              <a:gd name="T94" fmla="*/ 425 w 611"/>
              <a:gd name="T95" fmla="*/ 1238 h 1739"/>
              <a:gd name="T96" fmla="*/ 406 w 611"/>
              <a:gd name="T97" fmla="*/ 1215 h 1739"/>
              <a:gd name="T98" fmla="*/ 273 w 611"/>
              <a:gd name="T99" fmla="*/ 1130 h 1739"/>
              <a:gd name="T100" fmla="*/ 271 w 611"/>
              <a:gd name="T101" fmla="*/ 1193 h 1739"/>
              <a:gd name="T102" fmla="*/ 237 w 611"/>
              <a:gd name="T103" fmla="*/ 1210 h 1739"/>
              <a:gd name="T104" fmla="*/ 253 w 611"/>
              <a:gd name="T105" fmla="*/ 1151 h 1739"/>
              <a:gd name="T106" fmla="*/ 289 w 611"/>
              <a:gd name="T107" fmla="*/ 1081 h 1739"/>
              <a:gd name="T108" fmla="*/ 253 w 611"/>
              <a:gd name="T109" fmla="*/ 1135 h 1739"/>
              <a:gd name="T110" fmla="*/ 230 w 611"/>
              <a:gd name="T111" fmla="*/ 1145 h 1739"/>
              <a:gd name="T112" fmla="*/ 242 w 611"/>
              <a:gd name="T113" fmla="*/ 1087 h 1739"/>
              <a:gd name="T114" fmla="*/ 254 w 611"/>
              <a:gd name="T115" fmla="*/ 1408 h 1739"/>
              <a:gd name="T116" fmla="*/ 269 w 611"/>
              <a:gd name="T117" fmla="*/ 1387 h 1739"/>
              <a:gd name="T118" fmla="*/ 258 w 611"/>
              <a:gd name="T119" fmla="*/ 1482 h 1739"/>
              <a:gd name="T120" fmla="*/ 262 w 611"/>
              <a:gd name="T121" fmla="*/ 1316 h 17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11" h="1739">
                <a:moveTo>
                  <a:pt x="312" y="1473"/>
                </a:moveTo>
                <a:lnTo>
                  <a:pt x="312" y="1473"/>
                </a:lnTo>
                <a:lnTo>
                  <a:pt x="311" y="1444"/>
                </a:lnTo>
                <a:lnTo>
                  <a:pt x="311" y="1444"/>
                </a:lnTo>
                <a:lnTo>
                  <a:pt x="311" y="1440"/>
                </a:lnTo>
                <a:lnTo>
                  <a:pt x="311" y="1440"/>
                </a:lnTo>
                <a:lnTo>
                  <a:pt x="311" y="1444"/>
                </a:lnTo>
                <a:lnTo>
                  <a:pt x="311" y="1444"/>
                </a:lnTo>
                <a:lnTo>
                  <a:pt x="325" y="1512"/>
                </a:lnTo>
                <a:lnTo>
                  <a:pt x="343" y="1721"/>
                </a:lnTo>
                <a:lnTo>
                  <a:pt x="343" y="1721"/>
                </a:lnTo>
                <a:lnTo>
                  <a:pt x="344" y="1724"/>
                </a:lnTo>
                <a:lnTo>
                  <a:pt x="347" y="1730"/>
                </a:lnTo>
                <a:lnTo>
                  <a:pt x="350" y="1734"/>
                </a:lnTo>
                <a:lnTo>
                  <a:pt x="353" y="1736"/>
                </a:lnTo>
                <a:lnTo>
                  <a:pt x="358" y="1739"/>
                </a:lnTo>
                <a:lnTo>
                  <a:pt x="363" y="1739"/>
                </a:lnTo>
                <a:lnTo>
                  <a:pt x="363" y="1739"/>
                </a:lnTo>
                <a:lnTo>
                  <a:pt x="369" y="1737"/>
                </a:lnTo>
                <a:lnTo>
                  <a:pt x="372" y="1735"/>
                </a:lnTo>
                <a:lnTo>
                  <a:pt x="376" y="1731"/>
                </a:lnTo>
                <a:lnTo>
                  <a:pt x="378" y="1727"/>
                </a:lnTo>
                <a:lnTo>
                  <a:pt x="382" y="1718"/>
                </a:lnTo>
                <a:lnTo>
                  <a:pt x="382" y="1714"/>
                </a:lnTo>
                <a:lnTo>
                  <a:pt x="382" y="1714"/>
                </a:lnTo>
                <a:lnTo>
                  <a:pt x="369" y="1547"/>
                </a:lnTo>
                <a:lnTo>
                  <a:pt x="369" y="1547"/>
                </a:lnTo>
                <a:lnTo>
                  <a:pt x="377" y="1453"/>
                </a:lnTo>
                <a:lnTo>
                  <a:pt x="377" y="1453"/>
                </a:lnTo>
                <a:lnTo>
                  <a:pt x="378" y="1444"/>
                </a:lnTo>
                <a:lnTo>
                  <a:pt x="379" y="1438"/>
                </a:lnTo>
                <a:lnTo>
                  <a:pt x="379" y="1435"/>
                </a:lnTo>
                <a:lnTo>
                  <a:pt x="379" y="1435"/>
                </a:lnTo>
                <a:lnTo>
                  <a:pt x="419" y="1428"/>
                </a:lnTo>
                <a:lnTo>
                  <a:pt x="419" y="1428"/>
                </a:lnTo>
                <a:lnTo>
                  <a:pt x="423" y="1425"/>
                </a:lnTo>
                <a:lnTo>
                  <a:pt x="425" y="1421"/>
                </a:lnTo>
                <a:lnTo>
                  <a:pt x="428" y="1418"/>
                </a:lnTo>
                <a:lnTo>
                  <a:pt x="428" y="1418"/>
                </a:lnTo>
                <a:lnTo>
                  <a:pt x="427" y="1415"/>
                </a:lnTo>
                <a:lnTo>
                  <a:pt x="427" y="1414"/>
                </a:lnTo>
                <a:lnTo>
                  <a:pt x="423" y="1413"/>
                </a:lnTo>
                <a:lnTo>
                  <a:pt x="418" y="1413"/>
                </a:lnTo>
                <a:lnTo>
                  <a:pt x="408" y="1412"/>
                </a:lnTo>
                <a:lnTo>
                  <a:pt x="408" y="1412"/>
                </a:lnTo>
                <a:lnTo>
                  <a:pt x="411" y="1408"/>
                </a:lnTo>
                <a:lnTo>
                  <a:pt x="414" y="1403"/>
                </a:lnTo>
                <a:lnTo>
                  <a:pt x="415" y="1399"/>
                </a:lnTo>
                <a:lnTo>
                  <a:pt x="415" y="1399"/>
                </a:lnTo>
                <a:lnTo>
                  <a:pt x="415" y="1388"/>
                </a:lnTo>
                <a:lnTo>
                  <a:pt x="414" y="1380"/>
                </a:lnTo>
                <a:lnTo>
                  <a:pt x="414" y="1380"/>
                </a:lnTo>
                <a:lnTo>
                  <a:pt x="414" y="1360"/>
                </a:lnTo>
                <a:lnTo>
                  <a:pt x="415" y="1343"/>
                </a:lnTo>
                <a:lnTo>
                  <a:pt x="415" y="1343"/>
                </a:lnTo>
                <a:lnTo>
                  <a:pt x="431" y="1341"/>
                </a:lnTo>
                <a:lnTo>
                  <a:pt x="442" y="1338"/>
                </a:lnTo>
                <a:lnTo>
                  <a:pt x="446" y="1337"/>
                </a:lnTo>
                <a:lnTo>
                  <a:pt x="448" y="1336"/>
                </a:lnTo>
                <a:lnTo>
                  <a:pt x="448" y="1336"/>
                </a:lnTo>
                <a:lnTo>
                  <a:pt x="449" y="1334"/>
                </a:lnTo>
                <a:lnTo>
                  <a:pt x="450" y="1331"/>
                </a:lnTo>
                <a:lnTo>
                  <a:pt x="450" y="1329"/>
                </a:lnTo>
                <a:lnTo>
                  <a:pt x="448" y="1328"/>
                </a:lnTo>
                <a:lnTo>
                  <a:pt x="448" y="1328"/>
                </a:lnTo>
                <a:lnTo>
                  <a:pt x="442" y="1326"/>
                </a:lnTo>
                <a:lnTo>
                  <a:pt x="437" y="1326"/>
                </a:lnTo>
                <a:lnTo>
                  <a:pt x="431" y="1326"/>
                </a:lnTo>
                <a:lnTo>
                  <a:pt x="431" y="1326"/>
                </a:lnTo>
                <a:lnTo>
                  <a:pt x="430" y="1319"/>
                </a:lnTo>
                <a:lnTo>
                  <a:pt x="429" y="1315"/>
                </a:lnTo>
                <a:lnTo>
                  <a:pt x="428" y="1312"/>
                </a:lnTo>
                <a:lnTo>
                  <a:pt x="425" y="1311"/>
                </a:lnTo>
                <a:lnTo>
                  <a:pt x="425" y="1311"/>
                </a:lnTo>
                <a:lnTo>
                  <a:pt x="422" y="1310"/>
                </a:lnTo>
                <a:lnTo>
                  <a:pt x="417" y="1309"/>
                </a:lnTo>
                <a:lnTo>
                  <a:pt x="412" y="1309"/>
                </a:lnTo>
                <a:lnTo>
                  <a:pt x="411" y="1270"/>
                </a:lnTo>
                <a:lnTo>
                  <a:pt x="422" y="1266"/>
                </a:lnTo>
                <a:lnTo>
                  <a:pt x="422" y="1266"/>
                </a:lnTo>
                <a:lnTo>
                  <a:pt x="424" y="1274"/>
                </a:lnTo>
                <a:lnTo>
                  <a:pt x="428" y="1280"/>
                </a:lnTo>
                <a:lnTo>
                  <a:pt x="430" y="1283"/>
                </a:lnTo>
                <a:lnTo>
                  <a:pt x="433" y="1284"/>
                </a:lnTo>
                <a:lnTo>
                  <a:pt x="433" y="1284"/>
                </a:lnTo>
                <a:lnTo>
                  <a:pt x="444" y="1284"/>
                </a:lnTo>
                <a:lnTo>
                  <a:pt x="463" y="1284"/>
                </a:lnTo>
                <a:lnTo>
                  <a:pt x="494" y="1283"/>
                </a:lnTo>
                <a:lnTo>
                  <a:pt x="494" y="1283"/>
                </a:lnTo>
                <a:lnTo>
                  <a:pt x="505" y="1280"/>
                </a:lnTo>
                <a:lnTo>
                  <a:pt x="509" y="1279"/>
                </a:lnTo>
                <a:lnTo>
                  <a:pt x="513" y="1278"/>
                </a:lnTo>
                <a:lnTo>
                  <a:pt x="513" y="1278"/>
                </a:lnTo>
                <a:lnTo>
                  <a:pt x="514" y="1274"/>
                </a:lnTo>
                <a:lnTo>
                  <a:pt x="514" y="1270"/>
                </a:lnTo>
                <a:lnTo>
                  <a:pt x="514" y="1265"/>
                </a:lnTo>
                <a:lnTo>
                  <a:pt x="514" y="1265"/>
                </a:lnTo>
                <a:lnTo>
                  <a:pt x="517" y="1264"/>
                </a:lnTo>
                <a:lnTo>
                  <a:pt x="521" y="1261"/>
                </a:lnTo>
                <a:lnTo>
                  <a:pt x="527" y="1255"/>
                </a:lnTo>
                <a:lnTo>
                  <a:pt x="530" y="1252"/>
                </a:lnTo>
                <a:lnTo>
                  <a:pt x="532" y="1247"/>
                </a:lnTo>
                <a:lnTo>
                  <a:pt x="532" y="1247"/>
                </a:lnTo>
                <a:lnTo>
                  <a:pt x="533" y="1238"/>
                </a:lnTo>
                <a:lnTo>
                  <a:pt x="534" y="1229"/>
                </a:lnTo>
                <a:lnTo>
                  <a:pt x="532" y="1222"/>
                </a:lnTo>
                <a:lnTo>
                  <a:pt x="528" y="1215"/>
                </a:lnTo>
                <a:lnTo>
                  <a:pt x="528" y="1215"/>
                </a:lnTo>
                <a:lnTo>
                  <a:pt x="521" y="1203"/>
                </a:lnTo>
                <a:lnTo>
                  <a:pt x="513" y="1188"/>
                </a:lnTo>
                <a:lnTo>
                  <a:pt x="501" y="1163"/>
                </a:lnTo>
                <a:lnTo>
                  <a:pt x="501" y="1163"/>
                </a:lnTo>
                <a:lnTo>
                  <a:pt x="495" y="1149"/>
                </a:lnTo>
                <a:lnTo>
                  <a:pt x="495" y="1149"/>
                </a:lnTo>
                <a:lnTo>
                  <a:pt x="498" y="1149"/>
                </a:lnTo>
                <a:lnTo>
                  <a:pt x="501" y="1148"/>
                </a:lnTo>
                <a:lnTo>
                  <a:pt x="507" y="1145"/>
                </a:lnTo>
                <a:lnTo>
                  <a:pt x="509" y="1144"/>
                </a:lnTo>
                <a:lnTo>
                  <a:pt x="512" y="1141"/>
                </a:lnTo>
                <a:lnTo>
                  <a:pt x="512" y="1141"/>
                </a:lnTo>
                <a:lnTo>
                  <a:pt x="513" y="1136"/>
                </a:lnTo>
                <a:lnTo>
                  <a:pt x="515" y="1129"/>
                </a:lnTo>
                <a:lnTo>
                  <a:pt x="518" y="1110"/>
                </a:lnTo>
                <a:lnTo>
                  <a:pt x="520" y="1078"/>
                </a:lnTo>
                <a:lnTo>
                  <a:pt x="520" y="1078"/>
                </a:lnTo>
                <a:lnTo>
                  <a:pt x="523" y="1073"/>
                </a:lnTo>
                <a:lnTo>
                  <a:pt x="527" y="1065"/>
                </a:lnTo>
                <a:lnTo>
                  <a:pt x="540" y="1041"/>
                </a:lnTo>
                <a:lnTo>
                  <a:pt x="563" y="1001"/>
                </a:lnTo>
                <a:lnTo>
                  <a:pt x="563" y="1001"/>
                </a:lnTo>
                <a:lnTo>
                  <a:pt x="565" y="994"/>
                </a:lnTo>
                <a:lnTo>
                  <a:pt x="567" y="987"/>
                </a:lnTo>
                <a:lnTo>
                  <a:pt x="571" y="968"/>
                </a:lnTo>
                <a:lnTo>
                  <a:pt x="573" y="951"/>
                </a:lnTo>
                <a:lnTo>
                  <a:pt x="575" y="942"/>
                </a:lnTo>
                <a:lnTo>
                  <a:pt x="575" y="942"/>
                </a:lnTo>
                <a:lnTo>
                  <a:pt x="576" y="926"/>
                </a:lnTo>
                <a:lnTo>
                  <a:pt x="577" y="905"/>
                </a:lnTo>
                <a:lnTo>
                  <a:pt x="577" y="905"/>
                </a:lnTo>
                <a:lnTo>
                  <a:pt x="576" y="885"/>
                </a:lnTo>
                <a:lnTo>
                  <a:pt x="575" y="868"/>
                </a:lnTo>
                <a:lnTo>
                  <a:pt x="575" y="868"/>
                </a:lnTo>
                <a:lnTo>
                  <a:pt x="571" y="854"/>
                </a:lnTo>
                <a:lnTo>
                  <a:pt x="569" y="847"/>
                </a:lnTo>
                <a:lnTo>
                  <a:pt x="567" y="842"/>
                </a:lnTo>
                <a:lnTo>
                  <a:pt x="567" y="842"/>
                </a:lnTo>
                <a:lnTo>
                  <a:pt x="524" y="775"/>
                </a:lnTo>
                <a:lnTo>
                  <a:pt x="523" y="753"/>
                </a:lnTo>
                <a:lnTo>
                  <a:pt x="523" y="753"/>
                </a:lnTo>
                <a:lnTo>
                  <a:pt x="532" y="758"/>
                </a:lnTo>
                <a:lnTo>
                  <a:pt x="546" y="765"/>
                </a:lnTo>
                <a:lnTo>
                  <a:pt x="546" y="765"/>
                </a:lnTo>
                <a:lnTo>
                  <a:pt x="551" y="768"/>
                </a:lnTo>
                <a:lnTo>
                  <a:pt x="552" y="769"/>
                </a:lnTo>
                <a:lnTo>
                  <a:pt x="553" y="770"/>
                </a:lnTo>
                <a:lnTo>
                  <a:pt x="553" y="770"/>
                </a:lnTo>
                <a:lnTo>
                  <a:pt x="569" y="794"/>
                </a:lnTo>
                <a:lnTo>
                  <a:pt x="584" y="815"/>
                </a:lnTo>
                <a:lnTo>
                  <a:pt x="584" y="815"/>
                </a:lnTo>
                <a:lnTo>
                  <a:pt x="590" y="818"/>
                </a:lnTo>
                <a:lnTo>
                  <a:pt x="595" y="820"/>
                </a:lnTo>
                <a:lnTo>
                  <a:pt x="596" y="818"/>
                </a:lnTo>
                <a:lnTo>
                  <a:pt x="597" y="816"/>
                </a:lnTo>
                <a:lnTo>
                  <a:pt x="597" y="816"/>
                </a:lnTo>
                <a:lnTo>
                  <a:pt x="597" y="814"/>
                </a:lnTo>
                <a:lnTo>
                  <a:pt x="597" y="811"/>
                </a:lnTo>
                <a:lnTo>
                  <a:pt x="595" y="807"/>
                </a:lnTo>
                <a:lnTo>
                  <a:pt x="590" y="803"/>
                </a:lnTo>
                <a:lnTo>
                  <a:pt x="586" y="797"/>
                </a:lnTo>
                <a:lnTo>
                  <a:pt x="586" y="797"/>
                </a:lnTo>
                <a:lnTo>
                  <a:pt x="560" y="758"/>
                </a:lnTo>
                <a:lnTo>
                  <a:pt x="560" y="758"/>
                </a:lnTo>
                <a:lnTo>
                  <a:pt x="565" y="758"/>
                </a:lnTo>
                <a:lnTo>
                  <a:pt x="576" y="757"/>
                </a:lnTo>
                <a:lnTo>
                  <a:pt x="576" y="757"/>
                </a:lnTo>
                <a:lnTo>
                  <a:pt x="583" y="756"/>
                </a:lnTo>
                <a:lnTo>
                  <a:pt x="590" y="751"/>
                </a:lnTo>
                <a:lnTo>
                  <a:pt x="590" y="751"/>
                </a:lnTo>
                <a:lnTo>
                  <a:pt x="595" y="747"/>
                </a:lnTo>
                <a:lnTo>
                  <a:pt x="598" y="745"/>
                </a:lnTo>
                <a:lnTo>
                  <a:pt x="601" y="740"/>
                </a:lnTo>
                <a:lnTo>
                  <a:pt x="603" y="733"/>
                </a:lnTo>
                <a:lnTo>
                  <a:pt x="603" y="733"/>
                </a:lnTo>
                <a:lnTo>
                  <a:pt x="610" y="718"/>
                </a:lnTo>
                <a:lnTo>
                  <a:pt x="611" y="712"/>
                </a:lnTo>
                <a:lnTo>
                  <a:pt x="611" y="710"/>
                </a:lnTo>
                <a:lnTo>
                  <a:pt x="610" y="707"/>
                </a:lnTo>
                <a:lnTo>
                  <a:pt x="610" y="707"/>
                </a:lnTo>
                <a:lnTo>
                  <a:pt x="598" y="696"/>
                </a:lnTo>
                <a:lnTo>
                  <a:pt x="591" y="689"/>
                </a:lnTo>
                <a:lnTo>
                  <a:pt x="591" y="689"/>
                </a:lnTo>
                <a:lnTo>
                  <a:pt x="591" y="687"/>
                </a:lnTo>
                <a:lnTo>
                  <a:pt x="591" y="683"/>
                </a:lnTo>
                <a:lnTo>
                  <a:pt x="591" y="681"/>
                </a:lnTo>
                <a:lnTo>
                  <a:pt x="591" y="681"/>
                </a:lnTo>
                <a:lnTo>
                  <a:pt x="589" y="674"/>
                </a:lnTo>
                <a:lnTo>
                  <a:pt x="588" y="665"/>
                </a:lnTo>
                <a:lnTo>
                  <a:pt x="584" y="648"/>
                </a:lnTo>
                <a:lnTo>
                  <a:pt x="584" y="648"/>
                </a:lnTo>
                <a:lnTo>
                  <a:pt x="579" y="634"/>
                </a:lnTo>
                <a:lnTo>
                  <a:pt x="576" y="623"/>
                </a:lnTo>
                <a:lnTo>
                  <a:pt x="575" y="615"/>
                </a:lnTo>
                <a:lnTo>
                  <a:pt x="575" y="615"/>
                </a:lnTo>
                <a:lnTo>
                  <a:pt x="567" y="565"/>
                </a:lnTo>
                <a:lnTo>
                  <a:pt x="563" y="533"/>
                </a:lnTo>
                <a:lnTo>
                  <a:pt x="560" y="521"/>
                </a:lnTo>
                <a:lnTo>
                  <a:pt x="558" y="514"/>
                </a:lnTo>
                <a:lnTo>
                  <a:pt x="558" y="514"/>
                </a:lnTo>
                <a:lnTo>
                  <a:pt x="553" y="498"/>
                </a:lnTo>
                <a:lnTo>
                  <a:pt x="547" y="473"/>
                </a:lnTo>
                <a:lnTo>
                  <a:pt x="538" y="428"/>
                </a:lnTo>
                <a:lnTo>
                  <a:pt x="538" y="428"/>
                </a:lnTo>
                <a:lnTo>
                  <a:pt x="534" y="413"/>
                </a:lnTo>
                <a:lnTo>
                  <a:pt x="528" y="396"/>
                </a:lnTo>
                <a:lnTo>
                  <a:pt x="524" y="379"/>
                </a:lnTo>
                <a:lnTo>
                  <a:pt x="520" y="367"/>
                </a:lnTo>
                <a:lnTo>
                  <a:pt x="520" y="367"/>
                </a:lnTo>
                <a:lnTo>
                  <a:pt x="518" y="357"/>
                </a:lnTo>
                <a:lnTo>
                  <a:pt x="514" y="340"/>
                </a:lnTo>
                <a:lnTo>
                  <a:pt x="508" y="315"/>
                </a:lnTo>
                <a:lnTo>
                  <a:pt x="508" y="315"/>
                </a:lnTo>
                <a:lnTo>
                  <a:pt x="506" y="308"/>
                </a:lnTo>
                <a:lnTo>
                  <a:pt x="504" y="300"/>
                </a:lnTo>
                <a:lnTo>
                  <a:pt x="499" y="293"/>
                </a:lnTo>
                <a:lnTo>
                  <a:pt x="495" y="286"/>
                </a:lnTo>
                <a:lnTo>
                  <a:pt x="495" y="286"/>
                </a:lnTo>
                <a:lnTo>
                  <a:pt x="489" y="281"/>
                </a:lnTo>
                <a:lnTo>
                  <a:pt x="482" y="275"/>
                </a:lnTo>
                <a:lnTo>
                  <a:pt x="473" y="270"/>
                </a:lnTo>
                <a:lnTo>
                  <a:pt x="473" y="270"/>
                </a:lnTo>
                <a:lnTo>
                  <a:pt x="470" y="267"/>
                </a:lnTo>
                <a:lnTo>
                  <a:pt x="467" y="264"/>
                </a:lnTo>
                <a:lnTo>
                  <a:pt x="461" y="261"/>
                </a:lnTo>
                <a:lnTo>
                  <a:pt x="461" y="261"/>
                </a:lnTo>
                <a:lnTo>
                  <a:pt x="456" y="260"/>
                </a:lnTo>
                <a:lnTo>
                  <a:pt x="453" y="260"/>
                </a:lnTo>
                <a:lnTo>
                  <a:pt x="448" y="258"/>
                </a:lnTo>
                <a:lnTo>
                  <a:pt x="440" y="255"/>
                </a:lnTo>
                <a:lnTo>
                  <a:pt x="440" y="255"/>
                </a:lnTo>
                <a:lnTo>
                  <a:pt x="422" y="246"/>
                </a:lnTo>
                <a:lnTo>
                  <a:pt x="415" y="243"/>
                </a:lnTo>
                <a:lnTo>
                  <a:pt x="409" y="238"/>
                </a:lnTo>
                <a:lnTo>
                  <a:pt x="409" y="238"/>
                </a:lnTo>
                <a:lnTo>
                  <a:pt x="405" y="237"/>
                </a:lnTo>
                <a:lnTo>
                  <a:pt x="402" y="235"/>
                </a:lnTo>
                <a:lnTo>
                  <a:pt x="395" y="235"/>
                </a:lnTo>
                <a:lnTo>
                  <a:pt x="388" y="235"/>
                </a:lnTo>
                <a:lnTo>
                  <a:pt x="388" y="235"/>
                </a:lnTo>
                <a:lnTo>
                  <a:pt x="370" y="219"/>
                </a:lnTo>
                <a:lnTo>
                  <a:pt x="370" y="219"/>
                </a:lnTo>
                <a:lnTo>
                  <a:pt x="356" y="215"/>
                </a:lnTo>
                <a:lnTo>
                  <a:pt x="359" y="200"/>
                </a:lnTo>
                <a:lnTo>
                  <a:pt x="359" y="200"/>
                </a:lnTo>
                <a:lnTo>
                  <a:pt x="363" y="199"/>
                </a:lnTo>
                <a:lnTo>
                  <a:pt x="366" y="197"/>
                </a:lnTo>
                <a:lnTo>
                  <a:pt x="369" y="193"/>
                </a:lnTo>
                <a:lnTo>
                  <a:pt x="369" y="193"/>
                </a:lnTo>
                <a:lnTo>
                  <a:pt x="370" y="190"/>
                </a:lnTo>
                <a:lnTo>
                  <a:pt x="371" y="185"/>
                </a:lnTo>
                <a:lnTo>
                  <a:pt x="372" y="177"/>
                </a:lnTo>
                <a:lnTo>
                  <a:pt x="372" y="177"/>
                </a:lnTo>
                <a:lnTo>
                  <a:pt x="373" y="173"/>
                </a:lnTo>
                <a:lnTo>
                  <a:pt x="377" y="170"/>
                </a:lnTo>
                <a:lnTo>
                  <a:pt x="382" y="165"/>
                </a:lnTo>
                <a:lnTo>
                  <a:pt x="384" y="156"/>
                </a:lnTo>
                <a:lnTo>
                  <a:pt x="384" y="156"/>
                </a:lnTo>
                <a:lnTo>
                  <a:pt x="386" y="148"/>
                </a:lnTo>
                <a:lnTo>
                  <a:pt x="385" y="143"/>
                </a:lnTo>
                <a:lnTo>
                  <a:pt x="383" y="138"/>
                </a:lnTo>
                <a:lnTo>
                  <a:pt x="383" y="138"/>
                </a:lnTo>
                <a:lnTo>
                  <a:pt x="386" y="138"/>
                </a:lnTo>
                <a:lnTo>
                  <a:pt x="392" y="136"/>
                </a:lnTo>
                <a:lnTo>
                  <a:pt x="395" y="135"/>
                </a:lnTo>
                <a:lnTo>
                  <a:pt x="398" y="134"/>
                </a:lnTo>
                <a:lnTo>
                  <a:pt x="399" y="132"/>
                </a:lnTo>
                <a:lnTo>
                  <a:pt x="401" y="128"/>
                </a:lnTo>
                <a:lnTo>
                  <a:pt x="401" y="128"/>
                </a:lnTo>
                <a:lnTo>
                  <a:pt x="402" y="121"/>
                </a:lnTo>
                <a:lnTo>
                  <a:pt x="402" y="115"/>
                </a:lnTo>
                <a:lnTo>
                  <a:pt x="401" y="113"/>
                </a:lnTo>
                <a:lnTo>
                  <a:pt x="399" y="109"/>
                </a:lnTo>
                <a:lnTo>
                  <a:pt x="396" y="107"/>
                </a:lnTo>
                <a:lnTo>
                  <a:pt x="392" y="103"/>
                </a:lnTo>
                <a:lnTo>
                  <a:pt x="392" y="103"/>
                </a:lnTo>
                <a:lnTo>
                  <a:pt x="383" y="97"/>
                </a:lnTo>
                <a:lnTo>
                  <a:pt x="376" y="94"/>
                </a:lnTo>
                <a:lnTo>
                  <a:pt x="371" y="91"/>
                </a:lnTo>
                <a:lnTo>
                  <a:pt x="371" y="91"/>
                </a:lnTo>
                <a:lnTo>
                  <a:pt x="354" y="55"/>
                </a:lnTo>
                <a:lnTo>
                  <a:pt x="343" y="27"/>
                </a:lnTo>
                <a:lnTo>
                  <a:pt x="338" y="18"/>
                </a:lnTo>
                <a:lnTo>
                  <a:pt x="335" y="13"/>
                </a:lnTo>
                <a:lnTo>
                  <a:pt x="335" y="13"/>
                </a:lnTo>
                <a:lnTo>
                  <a:pt x="331" y="8"/>
                </a:lnTo>
                <a:lnTo>
                  <a:pt x="325" y="5"/>
                </a:lnTo>
                <a:lnTo>
                  <a:pt x="319" y="1"/>
                </a:lnTo>
                <a:lnTo>
                  <a:pt x="311" y="0"/>
                </a:lnTo>
                <a:lnTo>
                  <a:pt x="311" y="0"/>
                </a:lnTo>
                <a:lnTo>
                  <a:pt x="303" y="0"/>
                </a:lnTo>
                <a:lnTo>
                  <a:pt x="299" y="1"/>
                </a:lnTo>
                <a:lnTo>
                  <a:pt x="294" y="3"/>
                </a:lnTo>
                <a:lnTo>
                  <a:pt x="287" y="3"/>
                </a:lnTo>
                <a:lnTo>
                  <a:pt x="287" y="3"/>
                </a:lnTo>
                <a:lnTo>
                  <a:pt x="271" y="1"/>
                </a:lnTo>
                <a:lnTo>
                  <a:pt x="263" y="1"/>
                </a:lnTo>
                <a:lnTo>
                  <a:pt x="251" y="1"/>
                </a:lnTo>
                <a:lnTo>
                  <a:pt x="251" y="1"/>
                </a:lnTo>
                <a:lnTo>
                  <a:pt x="234" y="3"/>
                </a:lnTo>
                <a:lnTo>
                  <a:pt x="229" y="4"/>
                </a:lnTo>
                <a:lnTo>
                  <a:pt x="224" y="6"/>
                </a:lnTo>
                <a:lnTo>
                  <a:pt x="224" y="6"/>
                </a:lnTo>
                <a:lnTo>
                  <a:pt x="215" y="16"/>
                </a:lnTo>
                <a:lnTo>
                  <a:pt x="210" y="21"/>
                </a:lnTo>
                <a:lnTo>
                  <a:pt x="206" y="26"/>
                </a:lnTo>
                <a:lnTo>
                  <a:pt x="206" y="26"/>
                </a:lnTo>
                <a:lnTo>
                  <a:pt x="198" y="63"/>
                </a:lnTo>
                <a:lnTo>
                  <a:pt x="191" y="96"/>
                </a:lnTo>
                <a:lnTo>
                  <a:pt x="191" y="96"/>
                </a:lnTo>
                <a:lnTo>
                  <a:pt x="184" y="98"/>
                </a:lnTo>
                <a:lnTo>
                  <a:pt x="171" y="106"/>
                </a:lnTo>
                <a:lnTo>
                  <a:pt x="164" y="110"/>
                </a:lnTo>
                <a:lnTo>
                  <a:pt x="158" y="115"/>
                </a:lnTo>
                <a:lnTo>
                  <a:pt x="154" y="120"/>
                </a:lnTo>
                <a:lnTo>
                  <a:pt x="154" y="121"/>
                </a:lnTo>
                <a:lnTo>
                  <a:pt x="154" y="123"/>
                </a:lnTo>
                <a:lnTo>
                  <a:pt x="154" y="123"/>
                </a:lnTo>
                <a:lnTo>
                  <a:pt x="155" y="126"/>
                </a:lnTo>
                <a:lnTo>
                  <a:pt x="159" y="129"/>
                </a:lnTo>
                <a:lnTo>
                  <a:pt x="166" y="133"/>
                </a:lnTo>
                <a:lnTo>
                  <a:pt x="176" y="135"/>
                </a:lnTo>
                <a:lnTo>
                  <a:pt x="176" y="135"/>
                </a:lnTo>
                <a:lnTo>
                  <a:pt x="174" y="136"/>
                </a:lnTo>
                <a:lnTo>
                  <a:pt x="172" y="140"/>
                </a:lnTo>
                <a:lnTo>
                  <a:pt x="172" y="145"/>
                </a:lnTo>
                <a:lnTo>
                  <a:pt x="172" y="148"/>
                </a:lnTo>
                <a:lnTo>
                  <a:pt x="174" y="152"/>
                </a:lnTo>
                <a:lnTo>
                  <a:pt x="174" y="152"/>
                </a:lnTo>
                <a:lnTo>
                  <a:pt x="179" y="161"/>
                </a:lnTo>
                <a:lnTo>
                  <a:pt x="183" y="173"/>
                </a:lnTo>
                <a:lnTo>
                  <a:pt x="186" y="184"/>
                </a:lnTo>
                <a:lnTo>
                  <a:pt x="191" y="192"/>
                </a:lnTo>
                <a:lnTo>
                  <a:pt x="191" y="192"/>
                </a:lnTo>
                <a:lnTo>
                  <a:pt x="195" y="197"/>
                </a:lnTo>
                <a:lnTo>
                  <a:pt x="199" y="199"/>
                </a:lnTo>
                <a:lnTo>
                  <a:pt x="204" y="200"/>
                </a:lnTo>
                <a:lnTo>
                  <a:pt x="203" y="211"/>
                </a:lnTo>
                <a:lnTo>
                  <a:pt x="203" y="211"/>
                </a:lnTo>
                <a:lnTo>
                  <a:pt x="191" y="217"/>
                </a:lnTo>
                <a:lnTo>
                  <a:pt x="180" y="222"/>
                </a:lnTo>
                <a:lnTo>
                  <a:pt x="171" y="229"/>
                </a:lnTo>
                <a:lnTo>
                  <a:pt x="171" y="229"/>
                </a:lnTo>
                <a:lnTo>
                  <a:pt x="166" y="231"/>
                </a:lnTo>
                <a:lnTo>
                  <a:pt x="161" y="233"/>
                </a:lnTo>
                <a:lnTo>
                  <a:pt x="151" y="236"/>
                </a:lnTo>
                <a:lnTo>
                  <a:pt x="141" y="238"/>
                </a:lnTo>
                <a:lnTo>
                  <a:pt x="137" y="239"/>
                </a:lnTo>
                <a:lnTo>
                  <a:pt x="137" y="239"/>
                </a:lnTo>
                <a:lnTo>
                  <a:pt x="134" y="243"/>
                </a:lnTo>
                <a:lnTo>
                  <a:pt x="133" y="245"/>
                </a:lnTo>
                <a:lnTo>
                  <a:pt x="133" y="250"/>
                </a:lnTo>
                <a:lnTo>
                  <a:pt x="133" y="250"/>
                </a:lnTo>
                <a:lnTo>
                  <a:pt x="108" y="260"/>
                </a:lnTo>
                <a:lnTo>
                  <a:pt x="89" y="269"/>
                </a:lnTo>
                <a:lnTo>
                  <a:pt x="81" y="274"/>
                </a:lnTo>
                <a:lnTo>
                  <a:pt x="75" y="278"/>
                </a:lnTo>
                <a:lnTo>
                  <a:pt x="75" y="278"/>
                </a:lnTo>
                <a:lnTo>
                  <a:pt x="71" y="282"/>
                </a:lnTo>
                <a:lnTo>
                  <a:pt x="69" y="288"/>
                </a:lnTo>
                <a:lnTo>
                  <a:pt x="61" y="303"/>
                </a:lnTo>
                <a:lnTo>
                  <a:pt x="51" y="325"/>
                </a:lnTo>
                <a:lnTo>
                  <a:pt x="42" y="348"/>
                </a:lnTo>
                <a:lnTo>
                  <a:pt x="34" y="373"/>
                </a:lnTo>
                <a:lnTo>
                  <a:pt x="26" y="398"/>
                </a:lnTo>
                <a:lnTo>
                  <a:pt x="20" y="419"/>
                </a:lnTo>
                <a:lnTo>
                  <a:pt x="18" y="435"/>
                </a:lnTo>
                <a:lnTo>
                  <a:pt x="18" y="435"/>
                </a:lnTo>
                <a:lnTo>
                  <a:pt x="15" y="470"/>
                </a:lnTo>
                <a:lnTo>
                  <a:pt x="9" y="513"/>
                </a:lnTo>
                <a:lnTo>
                  <a:pt x="0" y="573"/>
                </a:lnTo>
                <a:lnTo>
                  <a:pt x="0" y="573"/>
                </a:lnTo>
                <a:lnTo>
                  <a:pt x="2" y="596"/>
                </a:lnTo>
                <a:lnTo>
                  <a:pt x="3" y="635"/>
                </a:lnTo>
                <a:lnTo>
                  <a:pt x="6" y="673"/>
                </a:lnTo>
                <a:lnTo>
                  <a:pt x="7" y="692"/>
                </a:lnTo>
                <a:lnTo>
                  <a:pt x="7" y="692"/>
                </a:lnTo>
                <a:lnTo>
                  <a:pt x="12" y="701"/>
                </a:lnTo>
                <a:lnTo>
                  <a:pt x="16" y="707"/>
                </a:lnTo>
                <a:lnTo>
                  <a:pt x="15" y="714"/>
                </a:lnTo>
                <a:lnTo>
                  <a:pt x="15" y="714"/>
                </a:lnTo>
                <a:lnTo>
                  <a:pt x="7" y="725"/>
                </a:lnTo>
                <a:lnTo>
                  <a:pt x="3" y="734"/>
                </a:lnTo>
                <a:lnTo>
                  <a:pt x="2" y="739"/>
                </a:lnTo>
                <a:lnTo>
                  <a:pt x="0" y="745"/>
                </a:lnTo>
                <a:lnTo>
                  <a:pt x="0" y="745"/>
                </a:lnTo>
                <a:lnTo>
                  <a:pt x="0" y="750"/>
                </a:lnTo>
                <a:lnTo>
                  <a:pt x="2" y="755"/>
                </a:lnTo>
                <a:lnTo>
                  <a:pt x="5" y="764"/>
                </a:lnTo>
                <a:lnTo>
                  <a:pt x="10" y="772"/>
                </a:lnTo>
                <a:lnTo>
                  <a:pt x="15" y="778"/>
                </a:lnTo>
                <a:lnTo>
                  <a:pt x="15" y="778"/>
                </a:lnTo>
                <a:lnTo>
                  <a:pt x="20" y="783"/>
                </a:lnTo>
                <a:lnTo>
                  <a:pt x="29" y="788"/>
                </a:lnTo>
                <a:lnTo>
                  <a:pt x="37" y="791"/>
                </a:lnTo>
                <a:lnTo>
                  <a:pt x="43" y="792"/>
                </a:lnTo>
                <a:lnTo>
                  <a:pt x="43" y="792"/>
                </a:lnTo>
                <a:lnTo>
                  <a:pt x="45" y="792"/>
                </a:lnTo>
                <a:lnTo>
                  <a:pt x="48" y="791"/>
                </a:lnTo>
                <a:lnTo>
                  <a:pt x="50" y="788"/>
                </a:lnTo>
                <a:lnTo>
                  <a:pt x="52" y="782"/>
                </a:lnTo>
                <a:lnTo>
                  <a:pt x="62" y="779"/>
                </a:lnTo>
                <a:lnTo>
                  <a:pt x="62" y="779"/>
                </a:lnTo>
                <a:lnTo>
                  <a:pt x="54" y="801"/>
                </a:lnTo>
                <a:lnTo>
                  <a:pt x="48" y="818"/>
                </a:lnTo>
                <a:lnTo>
                  <a:pt x="44" y="833"/>
                </a:lnTo>
                <a:lnTo>
                  <a:pt x="44" y="833"/>
                </a:lnTo>
                <a:lnTo>
                  <a:pt x="44" y="837"/>
                </a:lnTo>
                <a:lnTo>
                  <a:pt x="44" y="842"/>
                </a:lnTo>
                <a:lnTo>
                  <a:pt x="45" y="846"/>
                </a:lnTo>
                <a:lnTo>
                  <a:pt x="48" y="849"/>
                </a:lnTo>
                <a:lnTo>
                  <a:pt x="49" y="852"/>
                </a:lnTo>
                <a:lnTo>
                  <a:pt x="51" y="853"/>
                </a:lnTo>
                <a:lnTo>
                  <a:pt x="55" y="853"/>
                </a:lnTo>
                <a:lnTo>
                  <a:pt x="57" y="853"/>
                </a:lnTo>
                <a:lnTo>
                  <a:pt x="57" y="853"/>
                </a:lnTo>
                <a:lnTo>
                  <a:pt x="60" y="850"/>
                </a:lnTo>
                <a:lnTo>
                  <a:pt x="61" y="849"/>
                </a:lnTo>
                <a:lnTo>
                  <a:pt x="61" y="845"/>
                </a:lnTo>
                <a:lnTo>
                  <a:pt x="60" y="840"/>
                </a:lnTo>
                <a:lnTo>
                  <a:pt x="58" y="836"/>
                </a:lnTo>
                <a:lnTo>
                  <a:pt x="58" y="836"/>
                </a:lnTo>
                <a:lnTo>
                  <a:pt x="58" y="833"/>
                </a:lnTo>
                <a:lnTo>
                  <a:pt x="61" y="829"/>
                </a:lnTo>
                <a:lnTo>
                  <a:pt x="62" y="824"/>
                </a:lnTo>
                <a:lnTo>
                  <a:pt x="62" y="824"/>
                </a:lnTo>
                <a:lnTo>
                  <a:pt x="83" y="837"/>
                </a:lnTo>
                <a:lnTo>
                  <a:pt x="97" y="847"/>
                </a:lnTo>
                <a:lnTo>
                  <a:pt x="103" y="852"/>
                </a:lnTo>
                <a:lnTo>
                  <a:pt x="103" y="852"/>
                </a:lnTo>
                <a:lnTo>
                  <a:pt x="103" y="862"/>
                </a:lnTo>
                <a:lnTo>
                  <a:pt x="102" y="871"/>
                </a:lnTo>
                <a:lnTo>
                  <a:pt x="100" y="879"/>
                </a:lnTo>
                <a:lnTo>
                  <a:pt x="100" y="879"/>
                </a:lnTo>
                <a:lnTo>
                  <a:pt x="96" y="885"/>
                </a:lnTo>
                <a:lnTo>
                  <a:pt x="95" y="887"/>
                </a:lnTo>
                <a:lnTo>
                  <a:pt x="94" y="890"/>
                </a:lnTo>
                <a:lnTo>
                  <a:pt x="94" y="894"/>
                </a:lnTo>
                <a:lnTo>
                  <a:pt x="94" y="894"/>
                </a:lnTo>
                <a:lnTo>
                  <a:pt x="95" y="901"/>
                </a:lnTo>
                <a:lnTo>
                  <a:pt x="97" y="910"/>
                </a:lnTo>
                <a:lnTo>
                  <a:pt x="100" y="919"/>
                </a:lnTo>
                <a:lnTo>
                  <a:pt x="100" y="919"/>
                </a:lnTo>
                <a:lnTo>
                  <a:pt x="99" y="993"/>
                </a:lnTo>
                <a:lnTo>
                  <a:pt x="99" y="1046"/>
                </a:lnTo>
                <a:lnTo>
                  <a:pt x="100" y="1066"/>
                </a:lnTo>
                <a:lnTo>
                  <a:pt x="101" y="1078"/>
                </a:lnTo>
                <a:lnTo>
                  <a:pt x="101" y="1078"/>
                </a:lnTo>
                <a:lnTo>
                  <a:pt x="107" y="1096"/>
                </a:lnTo>
                <a:lnTo>
                  <a:pt x="108" y="1099"/>
                </a:lnTo>
                <a:lnTo>
                  <a:pt x="108" y="1099"/>
                </a:lnTo>
                <a:lnTo>
                  <a:pt x="107" y="1101"/>
                </a:lnTo>
                <a:lnTo>
                  <a:pt x="106" y="1105"/>
                </a:lnTo>
                <a:lnTo>
                  <a:pt x="105" y="1110"/>
                </a:lnTo>
                <a:lnTo>
                  <a:pt x="105" y="1110"/>
                </a:lnTo>
                <a:lnTo>
                  <a:pt x="105" y="1115"/>
                </a:lnTo>
                <a:lnTo>
                  <a:pt x="106" y="1120"/>
                </a:lnTo>
                <a:lnTo>
                  <a:pt x="107" y="1129"/>
                </a:lnTo>
                <a:lnTo>
                  <a:pt x="107" y="1137"/>
                </a:lnTo>
                <a:lnTo>
                  <a:pt x="107" y="1137"/>
                </a:lnTo>
                <a:lnTo>
                  <a:pt x="108" y="1142"/>
                </a:lnTo>
                <a:lnTo>
                  <a:pt x="107" y="1146"/>
                </a:lnTo>
                <a:lnTo>
                  <a:pt x="107" y="1146"/>
                </a:lnTo>
                <a:lnTo>
                  <a:pt x="107" y="1151"/>
                </a:lnTo>
                <a:lnTo>
                  <a:pt x="108" y="1154"/>
                </a:lnTo>
                <a:lnTo>
                  <a:pt x="108" y="1156"/>
                </a:lnTo>
                <a:lnTo>
                  <a:pt x="108" y="1156"/>
                </a:lnTo>
                <a:lnTo>
                  <a:pt x="107" y="1165"/>
                </a:lnTo>
                <a:lnTo>
                  <a:pt x="103" y="1188"/>
                </a:lnTo>
                <a:lnTo>
                  <a:pt x="103" y="1201"/>
                </a:lnTo>
                <a:lnTo>
                  <a:pt x="102" y="1215"/>
                </a:lnTo>
                <a:lnTo>
                  <a:pt x="103" y="1229"/>
                </a:lnTo>
                <a:lnTo>
                  <a:pt x="106" y="1241"/>
                </a:lnTo>
                <a:lnTo>
                  <a:pt x="106" y="1241"/>
                </a:lnTo>
                <a:lnTo>
                  <a:pt x="110" y="1255"/>
                </a:lnTo>
                <a:lnTo>
                  <a:pt x="115" y="1276"/>
                </a:lnTo>
                <a:lnTo>
                  <a:pt x="126" y="1324"/>
                </a:lnTo>
                <a:lnTo>
                  <a:pt x="141" y="1399"/>
                </a:lnTo>
                <a:lnTo>
                  <a:pt x="141" y="1399"/>
                </a:lnTo>
                <a:lnTo>
                  <a:pt x="144" y="1409"/>
                </a:lnTo>
                <a:lnTo>
                  <a:pt x="144" y="1418"/>
                </a:lnTo>
                <a:lnTo>
                  <a:pt x="142" y="1431"/>
                </a:lnTo>
                <a:lnTo>
                  <a:pt x="142" y="1431"/>
                </a:lnTo>
                <a:lnTo>
                  <a:pt x="144" y="1439"/>
                </a:lnTo>
                <a:lnTo>
                  <a:pt x="145" y="1450"/>
                </a:lnTo>
                <a:lnTo>
                  <a:pt x="147" y="1463"/>
                </a:lnTo>
                <a:lnTo>
                  <a:pt x="146" y="1471"/>
                </a:lnTo>
                <a:lnTo>
                  <a:pt x="146" y="1471"/>
                </a:lnTo>
                <a:lnTo>
                  <a:pt x="144" y="1472"/>
                </a:lnTo>
                <a:lnTo>
                  <a:pt x="135" y="1479"/>
                </a:lnTo>
                <a:lnTo>
                  <a:pt x="132" y="1484"/>
                </a:lnTo>
                <a:lnTo>
                  <a:pt x="127" y="1491"/>
                </a:lnTo>
                <a:lnTo>
                  <a:pt x="125" y="1499"/>
                </a:lnTo>
                <a:lnTo>
                  <a:pt x="122" y="1509"/>
                </a:lnTo>
                <a:lnTo>
                  <a:pt x="122" y="1509"/>
                </a:lnTo>
                <a:lnTo>
                  <a:pt x="122" y="1520"/>
                </a:lnTo>
                <a:lnTo>
                  <a:pt x="122" y="1528"/>
                </a:lnTo>
                <a:lnTo>
                  <a:pt x="123" y="1535"/>
                </a:lnTo>
                <a:lnTo>
                  <a:pt x="126" y="1540"/>
                </a:lnTo>
                <a:lnTo>
                  <a:pt x="128" y="1544"/>
                </a:lnTo>
                <a:lnTo>
                  <a:pt x="132" y="1548"/>
                </a:lnTo>
                <a:lnTo>
                  <a:pt x="137" y="1551"/>
                </a:lnTo>
                <a:lnTo>
                  <a:pt x="142" y="1554"/>
                </a:lnTo>
                <a:lnTo>
                  <a:pt x="142" y="1554"/>
                </a:lnTo>
                <a:lnTo>
                  <a:pt x="168" y="1565"/>
                </a:lnTo>
                <a:lnTo>
                  <a:pt x="191" y="1574"/>
                </a:lnTo>
                <a:lnTo>
                  <a:pt x="191" y="1574"/>
                </a:lnTo>
                <a:lnTo>
                  <a:pt x="200" y="1579"/>
                </a:lnTo>
                <a:lnTo>
                  <a:pt x="211" y="1580"/>
                </a:lnTo>
                <a:lnTo>
                  <a:pt x="224" y="1580"/>
                </a:lnTo>
                <a:lnTo>
                  <a:pt x="238" y="1579"/>
                </a:lnTo>
                <a:lnTo>
                  <a:pt x="238" y="1579"/>
                </a:lnTo>
                <a:lnTo>
                  <a:pt x="253" y="1575"/>
                </a:lnTo>
                <a:lnTo>
                  <a:pt x="263" y="1572"/>
                </a:lnTo>
                <a:lnTo>
                  <a:pt x="270" y="1568"/>
                </a:lnTo>
                <a:lnTo>
                  <a:pt x="273" y="1566"/>
                </a:lnTo>
                <a:lnTo>
                  <a:pt x="274" y="1563"/>
                </a:lnTo>
                <a:lnTo>
                  <a:pt x="274" y="1563"/>
                </a:lnTo>
                <a:lnTo>
                  <a:pt x="275" y="1551"/>
                </a:lnTo>
                <a:lnTo>
                  <a:pt x="280" y="1542"/>
                </a:lnTo>
                <a:lnTo>
                  <a:pt x="280" y="1440"/>
                </a:lnTo>
                <a:lnTo>
                  <a:pt x="286" y="1440"/>
                </a:lnTo>
                <a:lnTo>
                  <a:pt x="286" y="1440"/>
                </a:lnTo>
                <a:lnTo>
                  <a:pt x="288" y="1460"/>
                </a:lnTo>
                <a:lnTo>
                  <a:pt x="290" y="1473"/>
                </a:lnTo>
                <a:lnTo>
                  <a:pt x="292" y="1479"/>
                </a:lnTo>
                <a:lnTo>
                  <a:pt x="293" y="1482"/>
                </a:lnTo>
                <a:lnTo>
                  <a:pt x="293" y="1482"/>
                </a:lnTo>
                <a:lnTo>
                  <a:pt x="296" y="1483"/>
                </a:lnTo>
                <a:lnTo>
                  <a:pt x="300" y="1483"/>
                </a:lnTo>
                <a:lnTo>
                  <a:pt x="303" y="1482"/>
                </a:lnTo>
                <a:lnTo>
                  <a:pt x="306" y="1479"/>
                </a:lnTo>
                <a:lnTo>
                  <a:pt x="306" y="1479"/>
                </a:lnTo>
                <a:lnTo>
                  <a:pt x="309" y="1476"/>
                </a:lnTo>
                <a:lnTo>
                  <a:pt x="311" y="1475"/>
                </a:lnTo>
                <a:lnTo>
                  <a:pt x="312" y="1473"/>
                </a:lnTo>
                <a:lnTo>
                  <a:pt x="312" y="1473"/>
                </a:lnTo>
                <a:close/>
                <a:moveTo>
                  <a:pt x="95" y="708"/>
                </a:moveTo>
                <a:lnTo>
                  <a:pt x="95" y="708"/>
                </a:lnTo>
                <a:lnTo>
                  <a:pt x="92" y="704"/>
                </a:lnTo>
                <a:lnTo>
                  <a:pt x="89" y="700"/>
                </a:lnTo>
                <a:lnTo>
                  <a:pt x="88" y="699"/>
                </a:lnTo>
                <a:lnTo>
                  <a:pt x="88" y="699"/>
                </a:lnTo>
                <a:lnTo>
                  <a:pt x="87" y="681"/>
                </a:lnTo>
                <a:lnTo>
                  <a:pt x="84" y="662"/>
                </a:lnTo>
                <a:lnTo>
                  <a:pt x="84" y="662"/>
                </a:lnTo>
                <a:lnTo>
                  <a:pt x="84" y="646"/>
                </a:lnTo>
                <a:lnTo>
                  <a:pt x="86" y="615"/>
                </a:lnTo>
                <a:lnTo>
                  <a:pt x="88" y="566"/>
                </a:lnTo>
                <a:lnTo>
                  <a:pt x="88" y="566"/>
                </a:lnTo>
                <a:lnTo>
                  <a:pt x="90" y="560"/>
                </a:lnTo>
                <a:lnTo>
                  <a:pt x="94" y="551"/>
                </a:lnTo>
                <a:lnTo>
                  <a:pt x="99" y="539"/>
                </a:lnTo>
                <a:lnTo>
                  <a:pt x="102" y="526"/>
                </a:lnTo>
                <a:lnTo>
                  <a:pt x="102" y="526"/>
                </a:lnTo>
                <a:lnTo>
                  <a:pt x="107" y="512"/>
                </a:lnTo>
                <a:lnTo>
                  <a:pt x="112" y="500"/>
                </a:lnTo>
                <a:lnTo>
                  <a:pt x="116" y="490"/>
                </a:lnTo>
                <a:lnTo>
                  <a:pt x="120" y="483"/>
                </a:lnTo>
                <a:lnTo>
                  <a:pt x="120" y="483"/>
                </a:lnTo>
                <a:lnTo>
                  <a:pt x="128" y="458"/>
                </a:lnTo>
                <a:lnTo>
                  <a:pt x="135" y="441"/>
                </a:lnTo>
                <a:lnTo>
                  <a:pt x="135" y="441"/>
                </a:lnTo>
                <a:lnTo>
                  <a:pt x="135" y="441"/>
                </a:lnTo>
                <a:lnTo>
                  <a:pt x="137" y="444"/>
                </a:lnTo>
                <a:lnTo>
                  <a:pt x="135" y="457"/>
                </a:lnTo>
                <a:lnTo>
                  <a:pt x="135" y="457"/>
                </a:lnTo>
                <a:lnTo>
                  <a:pt x="131" y="490"/>
                </a:lnTo>
                <a:lnTo>
                  <a:pt x="125" y="527"/>
                </a:lnTo>
                <a:lnTo>
                  <a:pt x="125" y="527"/>
                </a:lnTo>
                <a:lnTo>
                  <a:pt x="122" y="547"/>
                </a:lnTo>
                <a:lnTo>
                  <a:pt x="119" y="579"/>
                </a:lnTo>
                <a:lnTo>
                  <a:pt x="113" y="630"/>
                </a:lnTo>
                <a:lnTo>
                  <a:pt x="113" y="630"/>
                </a:lnTo>
                <a:lnTo>
                  <a:pt x="109" y="649"/>
                </a:lnTo>
                <a:lnTo>
                  <a:pt x="103" y="675"/>
                </a:lnTo>
                <a:lnTo>
                  <a:pt x="95" y="708"/>
                </a:lnTo>
                <a:lnTo>
                  <a:pt x="95" y="708"/>
                </a:lnTo>
                <a:close/>
                <a:moveTo>
                  <a:pt x="412" y="1073"/>
                </a:moveTo>
                <a:lnTo>
                  <a:pt x="414" y="1087"/>
                </a:lnTo>
                <a:lnTo>
                  <a:pt x="414" y="1087"/>
                </a:lnTo>
                <a:lnTo>
                  <a:pt x="410" y="1091"/>
                </a:lnTo>
                <a:lnTo>
                  <a:pt x="404" y="1098"/>
                </a:lnTo>
                <a:lnTo>
                  <a:pt x="404" y="1098"/>
                </a:lnTo>
                <a:lnTo>
                  <a:pt x="403" y="1101"/>
                </a:lnTo>
                <a:lnTo>
                  <a:pt x="402" y="1106"/>
                </a:lnTo>
                <a:lnTo>
                  <a:pt x="401" y="1112"/>
                </a:lnTo>
                <a:lnTo>
                  <a:pt x="401" y="1112"/>
                </a:lnTo>
                <a:lnTo>
                  <a:pt x="396" y="1106"/>
                </a:lnTo>
                <a:lnTo>
                  <a:pt x="396" y="1106"/>
                </a:lnTo>
                <a:lnTo>
                  <a:pt x="392" y="1103"/>
                </a:lnTo>
                <a:lnTo>
                  <a:pt x="390" y="1100"/>
                </a:lnTo>
                <a:lnTo>
                  <a:pt x="388" y="1098"/>
                </a:lnTo>
                <a:lnTo>
                  <a:pt x="388" y="1073"/>
                </a:lnTo>
                <a:lnTo>
                  <a:pt x="412" y="1073"/>
                </a:lnTo>
                <a:close/>
                <a:moveTo>
                  <a:pt x="398" y="1128"/>
                </a:moveTo>
                <a:lnTo>
                  <a:pt x="398" y="1128"/>
                </a:lnTo>
                <a:lnTo>
                  <a:pt x="402" y="1136"/>
                </a:lnTo>
                <a:lnTo>
                  <a:pt x="403" y="1144"/>
                </a:lnTo>
                <a:lnTo>
                  <a:pt x="404" y="1151"/>
                </a:lnTo>
                <a:lnTo>
                  <a:pt x="404" y="1151"/>
                </a:lnTo>
                <a:lnTo>
                  <a:pt x="406" y="1164"/>
                </a:lnTo>
                <a:lnTo>
                  <a:pt x="408" y="1170"/>
                </a:lnTo>
                <a:lnTo>
                  <a:pt x="411" y="1176"/>
                </a:lnTo>
                <a:lnTo>
                  <a:pt x="411" y="1176"/>
                </a:lnTo>
                <a:lnTo>
                  <a:pt x="416" y="1182"/>
                </a:lnTo>
                <a:lnTo>
                  <a:pt x="418" y="1184"/>
                </a:lnTo>
                <a:lnTo>
                  <a:pt x="419" y="1188"/>
                </a:lnTo>
                <a:lnTo>
                  <a:pt x="419" y="1188"/>
                </a:lnTo>
                <a:lnTo>
                  <a:pt x="424" y="1208"/>
                </a:lnTo>
                <a:lnTo>
                  <a:pt x="424" y="1208"/>
                </a:lnTo>
                <a:lnTo>
                  <a:pt x="430" y="1228"/>
                </a:lnTo>
                <a:lnTo>
                  <a:pt x="430" y="1228"/>
                </a:lnTo>
                <a:lnTo>
                  <a:pt x="429" y="1233"/>
                </a:lnTo>
                <a:lnTo>
                  <a:pt x="425" y="1238"/>
                </a:lnTo>
                <a:lnTo>
                  <a:pt x="425" y="1238"/>
                </a:lnTo>
                <a:lnTo>
                  <a:pt x="425" y="1241"/>
                </a:lnTo>
                <a:lnTo>
                  <a:pt x="423" y="1245"/>
                </a:lnTo>
                <a:lnTo>
                  <a:pt x="423" y="1245"/>
                </a:lnTo>
                <a:lnTo>
                  <a:pt x="422" y="1248"/>
                </a:lnTo>
                <a:lnTo>
                  <a:pt x="422" y="1251"/>
                </a:lnTo>
                <a:lnTo>
                  <a:pt x="421" y="1251"/>
                </a:lnTo>
                <a:lnTo>
                  <a:pt x="412" y="1251"/>
                </a:lnTo>
                <a:lnTo>
                  <a:pt x="411" y="1229"/>
                </a:lnTo>
                <a:lnTo>
                  <a:pt x="411" y="1229"/>
                </a:lnTo>
                <a:lnTo>
                  <a:pt x="410" y="1225"/>
                </a:lnTo>
                <a:lnTo>
                  <a:pt x="408" y="1219"/>
                </a:lnTo>
                <a:lnTo>
                  <a:pt x="408" y="1219"/>
                </a:lnTo>
                <a:lnTo>
                  <a:pt x="406" y="1215"/>
                </a:lnTo>
                <a:lnTo>
                  <a:pt x="405" y="1209"/>
                </a:lnTo>
                <a:lnTo>
                  <a:pt x="404" y="1201"/>
                </a:lnTo>
                <a:lnTo>
                  <a:pt x="399" y="1201"/>
                </a:lnTo>
                <a:lnTo>
                  <a:pt x="399" y="1212"/>
                </a:lnTo>
                <a:lnTo>
                  <a:pt x="393" y="1206"/>
                </a:lnTo>
                <a:lnTo>
                  <a:pt x="391" y="1132"/>
                </a:lnTo>
                <a:lnTo>
                  <a:pt x="391" y="1132"/>
                </a:lnTo>
                <a:lnTo>
                  <a:pt x="395" y="1129"/>
                </a:lnTo>
                <a:lnTo>
                  <a:pt x="397" y="1128"/>
                </a:lnTo>
                <a:lnTo>
                  <a:pt x="398" y="1128"/>
                </a:lnTo>
                <a:lnTo>
                  <a:pt x="398" y="1128"/>
                </a:lnTo>
                <a:close/>
                <a:moveTo>
                  <a:pt x="262" y="1131"/>
                </a:moveTo>
                <a:lnTo>
                  <a:pt x="273" y="1130"/>
                </a:lnTo>
                <a:lnTo>
                  <a:pt x="273" y="1130"/>
                </a:lnTo>
                <a:lnTo>
                  <a:pt x="274" y="1137"/>
                </a:lnTo>
                <a:lnTo>
                  <a:pt x="274" y="1137"/>
                </a:lnTo>
                <a:lnTo>
                  <a:pt x="274" y="1142"/>
                </a:lnTo>
                <a:lnTo>
                  <a:pt x="273" y="1176"/>
                </a:lnTo>
                <a:lnTo>
                  <a:pt x="273" y="1176"/>
                </a:lnTo>
                <a:lnTo>
                  <a:pt x="269" y="1177"/>
                </a:lnTo>
                <a:lnTo>
                  <a:pt x="267" y="1178"/>
                </a:lnTo>
                <a:lnTo>
                  <a:pt x="264" y="1181"/>
                </a:lnTo>
                <a:lnTo>
                  <a:pt x="264" y="1181"/>
                </a:lnTo>
                <a:lnTo>
                  <a:pt x="264" y="1184"/>
                </a:lnTo>
                <a:lnTo>
                  <a:pt x="267" y="1187"/>
                </a:lnTo>
                <a:lnTo>
                  <a:pt x="271" y="1193"/>
                </a:lnTo>
                <a:lnTo>
                  <a:pt x="271" y="1193"/>
                </a:lnTo>
                <a:lnTo>
                  <a:pt x="271" y="1194"/>
                </a:lnTo>
                <a:lnTo>
                  <a:pt x="271" y="1195"/>
                </a:lnTo>
                <a:lnTo>
                  <a:pt x="271" y="1197"/>
                </a:lnTo>
                <a:lnTo>
                  <a:pt x="271" y="1197"/>
                </a:lnTo>
                <a:lnTo>
                  <a:pt x="249" y="1200"/>
                </a:lnTo>
                <a:lnTo>
                  <a:pt x="249" y="1200"/>
                </a:lnTo>
                <a:lnTo>
                  <a:pt x="245" y="1200"/>
                </a:lnTo>
                <a:lnTo>
                  <a:pt x="243" y="1202"/>
                </a:lnTo>
                <a:lnTo>
                  <a:pt x="240" y="1206"/>
                </a:lnTo>
                <a:lnTo>
                  <a:pt x="237" y="1209"/>
                </a:lnTo>
                <a:lnTo>
                  <a:pt x="237" y="1210"/>
                </a:lnTo>
                <a:lnTo>
                  <a:pt x="237" y="1210"/>
                </a:lnTo>
                <a:lnTo>
                  <a:pt x="234" y="1194"/>
                </a:lnTo>
                <a:lnTo>
                  <a:pt x="234" y="1194"/>
                </a:lnTo>
                <a:lnTo>
                  <a:pt x="232" y="1186"/>
                </a:lnTo>
                <a:lnTo>
                  <a:pt x="232" y="1186"/>
                </a:lnTo>
                <a:lnTo>
                  <a:pt x="231" y="1178"/>
                </a:lnTo>
                <a:lnTo>
                  <a:pt x="231" y="1178"/>
                </a:lnTo>
                <a:lnTo>
                  <a:pt x="232" y="1173"/>
                </a:lnTo>
                <a:lnTo>
                  <a:pt x="232" y="1173"/>
                </a:lnTo>
                <a:lnTo>
                  <a:pt x="235" y="1168"/>
                </a:lnTo>
                <a:lnTo>
                  <a:pt x="238" y="1163"/>
                </a:lnTo>
                <a:lnTo>
                  <a:pt x="238" y="1163"/>
                </a:lnTo>
                <a:lnTo>
                  <a:pt x="248" y="1156"/>
                </a:lnTo>
                <a:lnTo>
                  <a:pt x="253" y="1151"/>
                </a:lnTo>
                <a:lnTo>
                  <a:pt x="257" y="1145"/>
                </a:lnTo>
                <a:lnTo>
                  <a:pt x="257" y="1145"/>
                </a:lnTo>
                <a:lnTo>
                  <a:pt x="260" y="1141"/>
                </a:lnTo>
                <a:lnTo>
                  <a:pt x="261" y="1136"/>
                </a:lnTo>
                <a:lnTo>
                  <a:pt x="262" y="1131"/>
                </a:lnTo>
                <a:lnTo>
                  <a:pt x="262" y="1131"/>
                </a:lnTo>
                <a:close/>
                <a:moveTo>
                  <a:pt x="262" y="1077"/>
                </a:moveTo>
                <a:lnTo>
                  <a:pt x="262" y="1075"/>
                </a:lnTo>
                <a:lnTo>
                  <a:pt x="280" y="1074"/>
                </a:lnTo>
                <a:lnTo>
                  <a:pt x="285" y="1078"/>
                </a:lnTo>
                <a:lnTo>
                  <a:pt x="285" y="1078"/>
                </a:lnTo>
                <a:lnTo>
                  <a:pt x="287" y="1079"/>
                </a:lnTo>
                <a:lnTo>
                  <a:pt x="289" y="1081"/>
                </a:lnTo>
                <a:lnTo>
                  <a:pt x="289" y="1081"/>
                </a:lnTo>
                <a:lnTo>
                  <a:pt x="287" y="1098"/>
                </a:lnTo>
                <a:lnTo>
                  <a:pt x="287" y="1098"/>
                </a:lnTo>
                <a:lnTo>
                  <a:pt x="285" y="1100"/>
                </a:lnTo>
                <a:lnTo>
                  <a:pt x="279" y="1104"/>
                </a:lnTo>
                <a:lnTo>
                  <a:pt x="279" y="1104"/>
                </a:lnTo>
                <a:lnTo>
                  <a:pt x="275" y="1109"/>
                </a:lnTo>
                <a:lnTo>
                  <a:pt x="273" y="1115"/>
                </a:lnTo>
                <a:lnTo>
                  <a:pt x="271" y="1120"/>
                </a:lnTo>
                <a:lnTo>
                  <a:pt x="262" y="1120"/>
                </a:lnTo>
                <a:lnTo>
                  <a:pt x="262" y="1077"/>
                </a:lnTo>
                <a:close/>
                <a:moveTo>
                  <a:pt x="253" y="1077"/>
                </a:moveTo>
                <a:lnTo>
                  <a:pt x="253" y="1135"/>
                </a:lnTo>
                <a:lnTo>
                  <a:pt x="253" y="1135"/>
                </a:lnTo>
                <a:lnTo>
                  <a:pt x="247" y="1143"/>
                </a:lnTo>
                <a:lnTo>
                  <a:pt x="247" y="1143"/>
                </a:lnTo>
                <a:lnTo>
                  <a:pt x="231" y="1160"/>
                </a:lnTo>
                <a:lnTo>
                  <a:pt x="231" y="1160"/>
                </a:lnTo>
                <a:lnTo>
                  <a:pt x="229" y="1157"/>
                </a:lnTo>
                <a:lnTo>
                  <a:pt x="229" y="1155"/>
                </a:lnTo>
                <a:lnTo>
                  <a:pt x="229" y="1155"/>
                </a:lnTo>
                <a:lnTo>
                  <a:pt x="230" y="1151"/>
                </a:lnTo>
                <a:lnTo>
                  <a:pt x="230" y="1149"/>
                </a:lnTo>
                <a:lnTo>
                  <a:pt x="231" y="1146"/>
                </a:lnTo>
                <a:lnTo>
                  <a:pt x="231" y="1146"/>
                </a:lnTo>
                <a:lnTo>
                  <a:pt x="230" y="1145"/>
                </a:lnTo>
                <a:lnTo>
                  <a:pt x="229" y="1145"/>
                </a:lnTo>
                <a:lnTo>
                  <a:pt x="227" y="1144"/>
                </a:lnTo>
                <a:lnTo>
                  <a:pt x="227" y="1138"/>
                </a:lnTo>
                <a:lnTo>
                  <a:pt x="227" y="1138"/>
                </a:lnTo>
                <a:lnTo>
                  <a:pt x="228" y="1129"/>
                </a:lnTo>
                <a:lnTo>
                  <a:pt x="231" y="1122"/>
                </a:lnTo>
                <a:lnTo>
                  <a:pt x="231" y="1122"/>
                </a:lnTo>
                <a:lnTo>
                  <a:pt x="235" y="1110"/>
                </a:lnTo>
                <a:lnTo>
                  <a:pt x="238" y="1099"/>
                </a:lnTo>
                <a:lnTo>
                  <a:pt x="238" y="1099"/>
                </a:lnTo>
                <a:lnTo>
                  <a:pt x="241" y="1093"/>
                </a:lnTo>
                <a:lnTo>
                  <a:pt x="242" y="1090"/>
                </a:lnTo>
                <a:lnTo>
                  <a:pt x="242" y="1087"/>
                </a:lnTo>
                <a:lnTo>
                  <a:pt x="242" y="1087"/>
                </a:lnTo>
                <a:lnTo>
                  <a:pt x="241" y="1078"/>
                </a:lnTo>
                <a:lnTo>
                  <a:pt x="253" y="1077"/>
                </a:lnTo>
                <a:close/>
                <a:moveTo>
                  <a:pt x="254" y="1473"/>
                </a:moveTo>
                <a:lnTo>
                  <a:pt x="254" y="1473"/>
                </a:lnTo>
                <a:lnTo>
                  <a:pt x="250" y="1463"/>
                </a:lnTo>
                <a:lnTo>
                  <a:pt x="247" y="1452"/>
                </a:lnTo>
                <a:lnTo>
                  <a:pt x="247" y="1452"/>
                </a:lnTo>
                <a:lnTo>
                  <a:pt x="249" y="1446"/>
                </a:lnTo>
                <a:lnTo>
                  <a:pt x="249" y="1446"/>
                </a:lnTo>
                <a:lnTo>
                  <a:pt x="251" y="1428"/>
                </a:lnTo>
                <a:lnTo>
                  <a:pt x="254" y="1408"/>
                </a:lnTo>
                <a:lnTo>
                  <a:pt x="254" y="1408"/>
                </a:lnTo>
                <a:lnTo>
                  <a:pt x="251" y="1385"/>
                </a:lnTo>
                <a:lnTo>
                  <a:pt x="251" y="1364"/>
                </a:lnTo>
                <a:lnTo>
                  <a:pt x="251" y="1364"/>
                </a:lnTo>
                <a:lnTo>
                  <a:pt x="263" y="1360"/>
                </a:lnTo>
                <a:lnTo>
                  <a:pt x="263" y="1360"/>
                </a:lnTo>
                <a:lnTo>
                  <a:pt x="264" y="1370"/>
                </a:lnTo>
                <a:lnTo>
                  <a:pt x="264" y="1370"/>
                </a:lnTo>
                <a:lnTo>
                  <a:pt x="268" y="1371"/>
                </a:lnTo>
                <a:lnTo>
                  <a:pt x="271" y="1373"/>
                </a:lnTo>
                <a:lnTo>
                  <a:pt x="274" y="1387"/>
                </a:lnTo>
                <a:lnTo>
                  <a:pt x="274" y="1387"/>
                </a:lnTo>
                <a:lnTo>
                  <a:pt x="269" y="1387"/>
                </a:lnTo>
                <a:lnTo>
                  <a:pt x="269" y="1387"/>
                </a:lnTo>
                <a:lnTo>
                  <a:pt x="267" y="1388"/>
                </a:lnTo>
                <a:lnTo>
                  <a:pt x="266" y="1390"/>
                </a:lnTo>
                <a:lnTo>
                  <a:pt x="264" y="1394"/>
                </a:lnTo>
                <a:lnTo>
                  <a:pt x="264" y="1414"/>
                </a:lnTo>
                <a:lnTo>
                  <a:pt x="260" y="1414"/>
                </a:lnTo>
                <a:lnTo>
                  <a:pt x="260" y="1418"/>
                </a:lnTo>
                <a:lnTo>
                  <a:pt x="260" y="1422"/>
                </a:lnTo>
                <a:lnTo>
                  <a:pt x="264" y="1422"/>
                </a:lnTo>
                <a:lnTo>
                  <a:pt x="264" y="1422"/>
                </a:lnTo>
                <a:lnTo>
                  <a:pt x="264" y="1456"/>
                </a:lnTo>
                <a:lnTo>
                  <a:pt x="264" y="1489"/>
                </a:lnTo>
                <a:lnTo>
                  <a:pt x="264" y="1489"/>
                </a:lnTo>
                <a:lnTo>
                  <a:pt x="258" y="1482"/>
                </a:lnTo>
                <a:lnTo>
                  <a:pt x="254" y="1473"/>
                </a:lnTo>
                <a:lnTo>
                  <a:pt x="254" y="1473"/>
                </a:lnTo>
                <a:close/>
                <a:moveTo>
                  <a:pt x="247" y="1272"/>
                </a:moveTo>
                <a:lnTo>
                  <a:pt x="247" y="1272"/>
                </a:lnTo>
                <a:lnTo>
                  <a:pt x="260" y="1279"/>
                </a:lnTo>
                <a:lnTo>
                  <a:pt x="260" y="1279"/>
                </a:lnTo>
                <a:lnTo>
                  <a:pt x="262" y="1280"/>
                </a:lnTo>
                <a:lnTo>
                  <a:pt x="264" y="1283"/>
                </a:lnTo>
                <a:lnTo>
                  <a:pt x="266" y="1289"/>
                </a:lnTo>
                <a:lnTo>
                  <a:pt x="266" y="1289"/>
                </a:lnTo>
                <a:lnTo>
                  <a:pt x="266" y="1300"/>
                </a:lnTo>
                <a:lnTo>
                  <a:pt x="264" y="1309"/>
                </a:lnTo>
                <a:lnTo>
                  <a:pt x="262" y="1316"/>
                </a:lnTo>
                <a:lnTo>
                  <a:pt x="245" y="1316"/>
                </a:lnTo>
                <a:lnTo>
                  <a:pt x="247" y="127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" name="Freeform 30">
            <a:extLst>
              <a:ext uri="{FF2B5EF4-FFF2-40B4-BE49-F238E27FC236}">
                <a16:creationId xmlns:a16="http://schemas.microsoft.com/office/drawing/2014/main" id="{7C247984-7234-492C-ABFA-C658F0119182}"/>
              </a:ext>
            </a:extLst>
          </p:cNvPr>
          <p:cNvSpPr>
            <a:spLocks noEditPoints="1"/>
          </p:cNvSpPr>
          <p:nvPr/>
        </p:nvSpPr>
        <p:spPr bwMode="auto">
          <a:xfrm>
            <a:off x="6483123" y="4630152"/>
            <a:ext cx="785225" cy="1749555"/>
          </a:xfrm>
          <a:custGeom>
            <a:avLst/>
            <a:gdLst>
              <a:gd name="T0" fmla="*/ 85 w 719"/>
              <a:gd name="T1" fmla="*/ 267 h 1602"/>
              <a:gd name="T2" fmla="*/ 16 w 719"/>
              <a:gd name="T3" fmla="*/ 391 h 1602"/>
              <a:gd name="T4" fmla="*/ 19 w 719"/>
              <a:gd name="T5" fmla="*/ 542 h 1602"/>
              <a:gd name="T6" fmla="*/ 94 w 719"/>
              <a:gd name="T7" fmla="*/ 616 h 1602"/>
              <a:gd name="T8" fmla="*/ 114 w 719"/>
              <a:gd name="T9" fmla="*/ 664 h 1602"/>
              <a:gd name="T10" fmla="*/ 79 w 719"/>
              <a:gd name="T11" fmla="*/ 769 h 1602"/>
              <a:gd name="T12" fmla="*/ 127 w 719"/>
              <a:gd name="T13" fmla="*/ 968 h 1602"/>
              <a:gd name="T14" fmla="*/ 158 w 719"/>
              <a:gd name="T15" fmla="*/ 1059 h 1602"/>
              <a:gd name="T16" fmla="*/ 133 w 719"/>
              <a:gd name="T17" fmla="*/ 1156 h 1602"/>
              <a:gd name="T18" fmla="*/ 165 w 719"/>
              <a:gd name="T19" fmla="*/ 1199 h 1602"/>
              <a:gd name="T20" fmla="*/ 32 w 719"/>
              <a:gd name="T21" fmla="*/ 1214 h 1602"/>
              <a:gd name="T22" fmla="*/ 111 w 719"/>
              <a:gd name="T23" fmla="*/ 1229 h 1602"/>
              <a:gd name="T24" fmla="*/ 170 w 719"/>
              <a:gd name="T25" fmla="*/ 1252 h 1602"/>
              <a:gd name="T26" fmla="*/ 232 w 719"/>
              <a:gd name="T27" fmla="*/ 1506 h 1602"/>
              <a:gd name="T28" fmla="*/ 311 w 719"/>
              <a:gd name="T29" fmla="*/ 1514 h 1602"/>
              <a:gd name="T30" fmla="*/ 349 w 719"/>
              <a:gd name="T31" fmla="*/ 1367 h 1602"/>
              <a:gd name="T32" fmla="*/ 389 w 719"/>
              <a:gd name="T33" fmla="*/ 1336 h 1602"/>
              <a:gd name="T34" fmla="*/ 433 w 719"/>
              <a:gd name="T35" fmla="*/ 1485 h 1602"/>
              <a:gd name="T36" fmla="*/ 515 w 719"/>
              <a:gd name="T37" fmla="*/ 1593 h 1602"/>
              <a:gd name="T38" fmla="*/ 620 w 719"/>
              <a:gd name="T39" fmla="*/ 1558 h 1602"/>
              <a:gd name="T40" fmla="*/ 683 w 719"/>
              <a:gd name="T41" fmla="*/ 1323 h 1602"/>
              <a:gd name="T42" fmla="*/ 673 w 719"/>
              <a:gd name="T43" fmla="*/ 1047 h 1602"/>
              <a:gd name="T44" fmla="*/ 697 w 719"/>
              <a:gd name="T45" fmla="*/ 940 h 1602"/>
              <a:gd name="T46" fmla="*/ 699 w 719"/>
              <a:gd name="T47" fmla="*/ 835 h 1602"/>
              <a:gd name="T48" fmla="*/ 677 w 719"/>
              <a:gd name="T49" fmla="*/ 621 h 1602"/>
              <a:gd name="T50" fmla="*/ 670 w 719"/>
              <a:gd name="T51" fmla="*/ 551 h 1602"/>
              <a:gd name="T52" fmla="*/ 651 w 719"/>
              <a:gd name="T53" fmla="*/ 500 h 1602"/>
              <a:gd name="T54" fmla="*/ 603 w 719"/>
              <a:gd name="T55" fmla="*/ 428 h 1602"/>
              <a:gd name="T56" fmla="*/ 489 w 719"/>
              <a:gd name="T57" fmla="*/ 259 h 1602"/>
              <a:gd name="T58" fmla="*/ 384 w 719"/>
              <a:gd name="T59" fmla="*/ 218 h 1602"/>
              <a:gd name="T60" fmla="*/ 357 w 719"/>
              <a:gd name="T61" fmla="*/ 169 h 1602"/>
              <a:gd name="T62" fmla="*/ 392 w 719"/>
              <a:gd name="T63" fmla="*/ 74 h 1602"/>
              <a:gd name="T64" fmla="*/ 322 w 719"/>
              <a:gd name="T65" fmla="*/ 34 h 1602"/>
              <a:gd name="T66" fmla="*/ 228 w 719"/>
              <a:gd name="T67" fmla="*/ 6 h 1602"/>
              <a:gd name="T68" fmla="*/ 164 w 719"/>
              <a:gd name="T69" fmla="*/ 66 h 1602"/>
              <a:gd name="T70" fmla="*/ 148 w 719"/>
              <a:gd name="T71" fmla="*/ 185 h 1602"/>
              <a:gd name="T72" fmla="*/ 188 w 719"/>
              <a:gd name="T73" fmla="*/ 216 h 1602"/>
              <a:gd name="T74" fmla="*/ 367 w 719"/>
              <a:gd name="T75" fmla="*/ 974 h 1602"/>
              <a:gd name="T76" fmla="*/ 337 w 719"/>
              <a:gd name="T77" fmla="*/ 940 h 1602"/>
              <a:gd name="T78" fmla="*/ 407 w 719"/>
              <a:gd name="T79" fmla="*/ 892 h 1602"/>
              <a:gd name="T80" fmla="*/ 555 w 719"/>
              <a:gd name="T81" fmla="*/ 1395 h 1602"/>
              <a:gd name="T82" fmla="*/ 633 w 719"/>
              <a:gd name="T83" fmla="*/ 1414 h 1602"/>
              <a:gd name="T84" fmla="*/ 563 w 719"/>
              <a:gd name="T85" fmla="*/ 1551 h 1602"/>
              <a:gd name="T86" fmla="*/ 489 w 719"/>
              <a:gd name="T87" fmla="*/ 1516 h 1602"/>
              <a:gd name="T88" fmla="*/ 479 w 719"/>
              <a:gd name="T89" fmla="*/ 1369 h 1602"/>
              <a:gd name="T90" fmla="*/ 647 w 719"/>
              <a:gd name="T91" fmla="*/ 1266 h 1602"/>
              <a:gd name="T92" fmla="*/ 605 w 719"/>
              <a:gd name="T93" fmla="*/ 1342 h 1602"/>
              <a:gd name="T94" fmla="*/ 601 w 719"/>
              <a:gd name="T95" fmla="*/ 1272 h 1602"/>
              <a:gd name="T96" fmla="*/ 600 w 719"/>
              <a:gd name="T97" fmla="*/ 1255 h 1602"/>
              <a:gd name="T98" fmla="*/ 448 w 719"/>
              <a:gd name="T99" fmla="*/ 1144 h 1602"/>
              <a:gd name="T100" fmla="*/ 439 w 719"/>
              <a:gd name="T101" fmla="*/ 1245 h 1602"/>
              <a:gd name="T102" fmla="*/ 423 w 719"/>
              <a:gd name="T103" fmla="*/ 911 h 1602"/>
              <a:gd name="T104" fmla="*/ 275 w 719"/>
              <a:gd name="T105" fmla="*/ 1482 h 1602"/>
              <a:gd name="T106" fmla="*/ 221 w 719"/>
              <a:gd name="T107" fmla="*/ 1391 h 1602"/>
              <a:gd name="T108" fmla="*/ 255 w 719"/>
              <a:gd name="T109" fmla="*/ 1320 h 1602"/>
              <a:gd name="T110" fmla="*/ 509 w 719"/>
              <a:gd name="T111" fmla="*/ 1172 h 1602"/>
              <a:gd name="T112" fmla="*/ 468 w 719"/>
              <a:gd name="T113" fmla="*/ 1156 h 1602"/>
              <a:gd name="T114" fmla="*/ 536 w 719"/>
              <a:gd name="T115" fmla="*/ 983 h 1602"/>
              <a:gd name="T116" fmla="*/ 543 w 719"/>
              <a:gd name="T117" fmla="*/ 1026 h 1602"/>
              <a:gd name="T118" fmla="*/ 523 w 719"/>
              <a:gd name="T119" fmla="*/ 1041 h 1602"/>
              <a:gd name="T120" fmla="*/ 307 w 719"/>
              <a:gd name="T121" fmla="*/ 1140 h 1602"/>
              <a:gd name="T122" fmla="*/ 280 w 719"/>
              <a:gd name="T123" fmla="*/ 882 h 16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19" h="1602">
                <a:moveTo>
                  <a:pt x="186" y="218"/>
                </a:moveTo>
                <a:lnTo>
                  <a:pt x="186" y="218"/>
                </a:lnTo>
                <a:lnTo>
                  <a:pt x="182" y="218"/>
                </a:lnTo>
                <a:lnTo>
                  <a:pt x="176" y="222"/>
                </a:lnTo>
                <a:lnTo>
                  <a:pt x="156" y="234"/>
                </a:lnTo>
                <a:lnTo>
                  <a:pt x="126" y="252"/>
                </a:lnTo>
                <a:lnTo>
                  <a:pt x="126" y="252"/>
                </a:lnTo>
                <a:lnTo>
                  <a:pt x="120" y="253"/>
                </a:lnTo>
                <a:lnTo>
                  <a:pt x="105" y="257"/>
                </a:lnTo>
                <a:lnTo>
                  <a:pt x="96" y="261"/>
                </a:lnTo>
                <a:lnTo>
                  <a:pt x="85" y="267"/>
                </a:lnTo>
                <a:lnTo>
                  <a:pt x="74" y="273"/>
                </a:lnTo>
                <a:lnTo>
                  <a:pt x="64" y="281"/>
                </a:lnTo>
                <a:lnTo>
                  <a:pt x="64" y="281"/>
                </a:lnTo>
                <a:lnTo>
                  <a:pt x="58" y="286"/>
                </a:lnTo>
                <a:lnTo>
                  <a:pt x="53" y="292"/>
                </a:lnTo>
                <a:lnTo>
                  <a:pt x="43" y="306"/>
                </a:lnTo>
                <a:lnTo>
                  <a:pt x="36" y="321"/>
                </a:lnTo>
                <a:lnTo>
                  <a:pt x="29" y="339"/>
                </a:lnTo>
                <a:lnTo>
                  <a:pt x="24" y="356"/>
                </a:lnTo>
                <a:lnTo>
                  <a:pt x="20" y="370"/>
                </a:lnTo>
                <a:lnTo>
                  <a:pt x="16" y="391"/>
                </a:lnTo>
                <a:lnTo>
                  <a:pt x="16" y="391"/>
                </a:lnTo>
                <a:lnTo>
                  <a:pt x="8" y="437"/>
                </a:lnTo>
                <a:lnTo>
                  <a:pt x="3" y="461"/>
                </a:lnTo>
                <a:lnTo>
                  <a:pt x="0" y="474"/>
                </a:lnTo>
                <a:lnTo>
                  <a:pt x="0" y="474"/>
                </a:lnTo>
                <a:lnTo>
                  <a:pt x="0" y="478"/>
                </a:lnTo>
                <a:lnTo>
                  <a:pt x="1" y="485"/>
                </a:lnTo>
                <a:lnTo>
                  <a:pt x="6" y="504"/>
                </a:lnTo>
                <a:lnTo>
                  <a:pt x="11" y="525"/>
                </a:lnTo>
                <a:lnTo>
                  <a:pt x="19" y="542"/>
                </a:lnTo>
                <a:lnTo>
                  <a:pt x="19" y="542"/>
                </a:lnTo>
                <a:lnTo>
                  <a:pt x="20" y="548"/>
                </a:lnTo>
                <a:lnTo>
                  <a:pt x="21" y="554"/>
                </a:lnTo>
                <a:lnTo>
                  <a:pt x="23" y="564"/>
                </a:lnTo>
                <a:lnTo>
                  <a:pt x="24" y="570"/>
                </a:lnTo>
                <a:lnTo>
                  <a:pt x="28" y="575"/>
                </a:lnTo>
                <a:lnTo>
                  <a:pt x="33" y="580"/>
                </a:lnTo>
                <a:lnTo>
                  <a:pt x="41" y="584"/>
                </a:lnTo>
                <a:lnTo>
                  <a:pt x="41" y="584"/>
                </a:lnTo>
                <a:lnTo>
                  <a:pt x="77" y="604"/>
                </a:lnTo>
                <a:lnTo>
                  <a:pt x="90" y="612"/>
                </a:lnTo>
                <a:lnTo>
                  <a:pt x="94" y="616"/>
                </a:lnTo>
                <a:lnTo>
                  <a:pt x="94" y="616"/>
                </a:lnTo>
                <a:lnTo>
                  <a:pt x="101" y="627"/>
                </a:lnTo>
                <a:lnTo>
                  <a:pt x="107" y="634"/>
                </a:lnTo>
                <a:lnTo>
                  <a:pt x="113" y="641"/>
                </a:lnTo>
                <a:lnTo>
                  <a:pt x="113" y="641"/>
                </a:lnTo>
                <a:lnTo>
                  <a:pt x="117" y="646"/>
                </a:lnTo>
                <a:lnTo>
                  <a:pt x="118" y="649"/>
                </a:lnTo>
                <a:lnTo>
                  <a:pt x="117" y="653"/>
                </a:lnTo>
                <a:lnTo>
                  <a:pt x="116" y="657"/>
                </a:lnTo>
                <a:lnTo>
                  <a:pt x="116" y="657"/>
                </a:lnTo>
                <a:lnTo>
                  <a:pt x="114" y="664"/>
                </a:lnTo>
                <a:lnTo>
                  <a:pt x="113" y="675"/>
                </a:lnTo>
                <a:lnTo>
                  <a:pt x="110" y="690"/>
                </a:lnTo>
                <a:lnTo>
                  <a:pt x="107" y="698"/>
                </a:lnTo>
                <a:lnTo>
                  <a:pt x="104" y="706"/>
                </a:lnTo>
                <a:lnTo>
                  <a:pt x="104" y="706"/>
                </a:lnTo>
                <a:lnTo>
                  <a:pt x="96" y="719"/>
                </a:lnTo>
                <a:lnTo>
                  <a:pt x="88" y="731"/>
                </a:lnTo>
                <a:lnTo>
                  <a:pt x="86" y="738"/>
                </a:lnTo>
                <a:lnTo>
                  <a:pt x="84" y="747"/>
                </a:lnTo>
                <a:lnTo>
                  <a:pt x="81" y="756"/>
                </a:lnTo>
                <a:lnTo>
                  <a:pt x="79" y="769"/>
                </a:lnTo>
                <a:lnTo>
                  <a:pt x="79" y="769"/>
                </a:lnTo>
                <a:lnTo>
                  <a:pt x="79" y="786"/>
                </a:lnTo>
                <a:lnTo>
                  <a:pt x="80" y="806"/>
                </a:lnTo>
                <a:lnTo>
                  <a:pt x="84" y="828"/>
                </a:lnTo>
                <a:lnTo>
                  <a:pt x="88" y="852"/>
                </a:lnTo>
                <a:lnTo>
                  <a:pt x="99" y="895"/>
                </a:lnTo>
                <a:lnTo>
                  <a:pt x="106" y="919"/>
                </a:lnTo>
                <a:lnTo>
                  <a:pt x="106" y="919"/>
                </a:lnTo>
                <a:lnTo>
                  <a:pt x="112" y="935"/>
                </a:lnTo>
                <a:lnTo>
                  <a:pt x="120" y="953"/>
                </a:lnTo>
                <a:lnTo>
                  <a:pt x="127" y="968"/>
                </a:lnTo>
                <a:lnTo>
                  <a:pt x="133" y="976"/>
                </a:lnTo>
                <a:lnTo>
                  <a:pt x="133" y="976"/>
                </a:lnTo>
                <a:lnTo>
                  <a:pt x="145" y="987"/>
                </a:lnTo>
                <a:lnTo>
                  <a:pt x="154" y="996"/>
                </a:lnTo>
                <a:lnTo>
                  <a:pt x="154" y="996"/>
                </a:lnTo>
                <a:lnTo>
                  <a:pt x="159" y="1030"/>
                </a:lnTo>
                <a:lnTo>
                  <a:pt x="165" y="1062"/>
                </a:lnTo>
                <a:lnTo>
                  <a:pt x="165" y="1062"/>
                </a:lnTo>
                <a:lnTo>
                  <a:pt x="163" y="1060"/>
                </a:lnTo>
                <a:lnTo>
                  <a:pt x="159" y="1059"/>
                </a:lnTo>
                <a:lnTo>
                  <a:pt x="158" y="1059"/>
                </a:lnTo>
                <a:lnTo>
                  <a:pt x="156" y="1060"/>
                </a:lnTo>
                <a:lnTo>
                  <a:pt x="155" y="1063"/>
                </a:lnTo>
                <a:lnTo>
                  <a:pt x="154" y="1066"/>
                </a:lnTo>
                <a:lnTo>
                  <a:pt x="154" y="1066"/>
                </a:lnTo>
                <a:lnTo>
                  <a:pt x="152" y="1098"/>
                </a:lnTo>
                <a:lnTo>
                  <a:pt x="151" y="1122"/>
                </a:lnTo>
                <a:lnTo>
                  <a:pt x="151" y="1122"/>
                </a:lnTo>
                <a:lnTo>
                  <a:pt x="148" y="1128"/>
                </a:lnTo>
                <a:lnTo>
                  <a:pt x="139" y="1141"/>
                </a:lnTo>
                <a:lnTo>
                  <a:pt x="136" y="1148"/>
                </a:lnTo>
                <a:lnTo>
                  <a:pt x="133" y="1156"/>
                </a:lnTo>
                <a:lnTo>
                  <a:pt x="132" y="1162"/>
                </a:lnTo>
                <a:lnTo>
                  <a:pt x="132" y="1165"/>
                </a:lnTo>
                <a:lnTo>
                  <a:pt x="133" y="1167"/>
                </a:lnTo>
                <a:lnTo>
                  <a:pt x="133" y="1167"/>
                </a:lnTo>
                <a:lnTo>
                  <a:pt x="137" y="1170"/>
                </a:lnTo>
                <a:lnTo>
                  <a:pt x="142" y="1173"/>
                </a:lnTo>
                <a:lnTo>
                  <a:pt x="146" y="1174"/>
                </a:lnTo>
                <a:lnTo>
                  <a:pt x="151" y="1174"/>
                </a:lnTo>
                <a:lnTo>
                  <a:pt x="159" y="1174"/>
                </a:lnTo>
                <a:lnTo>
                  <a:pt x="163" y="1174"/>
                </a:lnTo>
                <a:lnTo>
                  <a:pt x="165" y="1199"/>
                </a:lnTo>
                <a:lnTo>
                  <a:pt x="165" y="1199"/>
                </a:lnTo>
                <a:lnTo>
                  <a:pt x="156" y="1201"/>
                </a:lnTo>
                <a:lnTo>
                  <a:pt x="143" y="1204"/>
                </a:lnTo>
                <a:lnTo>
                  <a:pt x="143" y="1204"/>
                </a:lnTo>
                <a:lnTo>
                  <a:pt x="123" y="1204"/>
                </a:lnTo>
                <a:lnTo>
                  <a:pt x="85" y="1205"/>
                </a:lnTo>
                <a:lnTo>
                  <a:pt x="65" y="1206"/>
                </a:lnTo>
                <a:lnTo>
                  <a:pt x="48" y="1208"/>
                </a:lnTo>
                <a:lnTo>
                  <a:pt x="36" y="1211"/>
                </a:lnTo>
                <a:lnTo>
                  <a:pt x="33" y="1213"/>
                </a:lnTo>
                <a:lnTo>
                  <a:pt x="32" y="1214"/>
                </a:lnTo>
                <a:lnTo>
                  <a:pt x="32" y="1214"/>
                </a:lnTo>
                <a:lnTo>
                  <a:pt x="33" y="1218"/>
                </a:lnTo>
                <a:lnTo>
                  <a:pt x="35" y="1220"/>
                </a:lnTo>
                <a:lnTo>
                  <a:pt x="39" y="1221"/>
                </a:lnTo>
                <a:lnTo>
                  <a:pt x="43" y="1223"/>
                </a:lnTo>
                <a:lnTo>
                  <a:pt x="53" y="1224"/>
                </a:lnTo>
                <a:lnTo>
                  <a:pt x="61" y="1224"/>
                </a:lnTo>
                <a:lnTo>
                  <a:pt x="61" y="1224"/>
                </a:lnTo>
                <a:lnTo>
                  <a:pt x="85" y="1225"/>
                </a:lnTo>
                <a:lnTo>
                  <a:pt x="99" y="1226"/>
                </a:lnTo>
                <a:lnTo>
                  <a:pt x="111" y="1229"/>
                </a:lnTo>
                <a:lnTo>
                  <a:pt x="111" y="1229"/>
                </a:lnTo>
                <a:lnTo>
                  <a:pt x="145" y="1239"/>
                </a:lnTo>
                <a:lnTo>
                  <a:pt x="145" y="1239"/>
                </a:lnTo>
                <a:lnTo>
                  <a:pt x="143" y="1243"/>
                </a:lnTo>
                <a:lnTo>
                  <a:pt x="142" y="1244"/>
                </a:lnTo>
                <a:lnTo>
                  <a:pt x="143" y="1246"/>
                </a:lnTo>
                <a:lnTo>
                  <a:pt x="143" y="1246"/>
                </a:lnTo>
                <a:lnTo>
                  <a:pt x="157" y="1250"/>
                </a:lnTo>
                <a:lnTo>
                  <a:pt x="165" y="1252"/>
                </a:lnTo>
                <a:lnTo>
                  <a:pt x="170" y="1252"/>
                </a:lnTo>
                <a:lnTo>
                  <a:pt x="170" y="1252"/>
                </a:lnTo>
                <a:lnTo>
                  <a:pt x="176" y="1319"/>
                </a:lnTo>
                <a:lnTo>
                  <a:pt x="180" y="1346"/>
                </a:lnTo>
                <a:lnTo>
                  <a:pt x="183" y="1373"/>
                </a:lnTo>
                <a:lnTo>
                  <a:pt x="187" y="1397"/>
                </a:lnTo>
                <a:lnTo>
                  <a:pt x="193" y="1414"/>
                </a:lnTo>
                <a:lnTo>
                  <a:pt x="193" y="1414"/>
                </a:lnTo>
                <a:lnTo>
                  <a:pt x="204" y="1450"/>
                </a:lnTo>
                <a:lnTo>
                  <a:pt x="212" y="1469"/>
                </a:lnTo>
                <a:lnTo>
                  <a:pt x="221" y="1488"/>
                </a:lnTo>
                <a:lnTo>
                  <a:pt x="226" y="1497"/>
                </a:lnTo>
                <a:lnTo>
                  <a:pt x="232" y="1506"/>
                </a:lnTo>
                <a:lnTo>
                  <a:pt x="238" y="1513"/>
                </a:lnTo>
                <a:lnTo>
                  <a:pt x="245" y="1520"/>
                </a:lnTo>
                <a:lnTo>
                  <a:pt x="252" y="1525"/>
                </a:lnTo>
                <a:lnTo>
                  <a:pt x="260" y="1528"/>
                </a:lnTo>
                <a:lnTo>
                  <a:pt x="268" y="1530"/>
                </a:lnTo>
                <a:lnTo>
                  <a:pt x="278" y="1532"/>
                </a:lnTo>
                <a:lnTo>
                  <a:pt x="278" y="1532"/>
                </a:lnTo>
                <a:lnTo>
                  <a:pt x="287" y="1530"/>
                </a:lnTo>
                <a:lnTo>
                  <a:pt x="296" y="1527"/>
                </a:lnTo>
                <a:lnTo>
                  <a:pt x="304" y="1521"/>
                </a:lnTo>
                <a:lnTo>
                  <a:pt x="311" y="1514"/>
                </a:lnTo>
                <a:lnTo>
                  <a:pt x="317" y="1504"/>
                </a:lnTo>
                <a:lnTo>
                  <a:pt x="323" y="1495"/>
                </a:lnTo>
                <a:lnTo>
                  <a:pt x="328" y="1484"/>
                </a:lnTo>
                <a:lnTo>
                  <a:pt x="332" y="1474"/>
                </a:lnTo>
                <a:lnTo>
                  <a:pt x="339" y="1451"/>
                </a:lnTo>
                <a:lnTo>
                  <a:pt x="344" y="1431"/>
                </a:lnTo>
                <a:lnTo>
                  <a:pt x="348" y="1413"/>
                </a:lnTo>
                <a:lnTo>
                  <a:pt x="349" y="1404"/>
                </a:lnTo>
                <a:lnTo>
                  <a:pt x="349" y="1404"/>
                </a:lnTo>
                <a:lnTo>
                  <a:pt x="349" y="1379"/>
                </a:lnTo>
                <a:lnTo>
                  <a:pt x="349" y="1367"/>
                </a:lnTo>
                <a:lnTo>
                  <a:pt x="349" y="1367"/>
                </a:lnTo>
                <a:lnTo>
                  <a:pt x="350" y="1366"/>
                </a:lnTo>
                <a:lnTo>
                  <a:pt x="355" y="1354"/>
                </a:lnTo>
                <a:lnTo>
                  <a:pt x="355" y="1354"/>
                </a:lnTo>
                <a:lnTo>
                  <a:pt x="358" y="1342"/>
                </a:lnTo>
                <a:lnTo>
                  <a:pt x="360" y="1329"/>
                </a:lnTo>
                <a:lnTo>
                  <a:pt x="360" y="1314"/>
                </a:lnTo>
                <a:lnTo>
                  <a:pt x="387" y="1316"/>
                </a:lnTo>
                <a:lnTo>
                  <a:pt x="387" y="1316"/>
                </a:lnTo>
                <a:lnTo>
                  <a:pt x="388" y="1327"/>
                </a:lnTo>
                <a:lnTo>
                  <a:pt x="389" y="1336"/>
                </a:lnTo>
                <a:lnTo>
                  <a:pt x="392" y="1345"/>
                </a:lnTo>
                <a:lnTo>
                  <a:pt x="392" y="1345"/>
                </a:lnTo>
                <a:lnTo>
                  <a:pt x="395" y="1352"/>
                </a:lnTo>
                <a:lnTo>
                  <a:pt x="401" y="1356"/>
                </a:lnTo>
                <a:lnTo>
                  <a:pt x="407" y="1361"/>
                </a:lnTo>
                <a:lnTo>
                  <a:pt x="407" y="1361"/>
                </a:lnTo>
                <a:lnTo>
                  <a:pt x="409" y="1378"/>
                </a:lnTo>
                <a:lnTo>
                  <a:pt x="416" y="1419"/>
                </a:lnTo>
                <a:lnTo>
                  <a:pt x="421" y="1443"/>
                </a:lnTo>
                <a:lnTo>
                  <a:pt x="427" y="1465"/>
                </a:lnTo>
                <a:lnTo>
                  <a:pt x="433" y="1485"/>
                </a:lnTo>
                <a:lnTo>
                  <a:pt x="435" y="1494"/>
                </a:lnTo>
                <a:lnTo>
                  <a:pt x="439" y="1500"/>
                </a:lnTo>
                <a:lnTo>
                  <a:pt x="439" y="1500"/>
                </a:lnTo>
                <a:lnTo>
                  <a:pt x="453" y="1528"/>
                </a:lnTo>
                <a:lnTo>
                  <a:pt x="463" y="1545"/>
                </a:lnTo>
                <a:lnTo>
                  <a:pt x="474" y="1561"/>
                </a:lnTo>
                <a:lnTo>
                  <a:pt x="482" y="1568"/>
                </a:lnTo>
                <a:lnTo>
                  <a:pt x="489" y="1577"/>
                </a:lnTo>
                <a:lnTo>
                  <a:pt x="496" y="1583"/>
                </a:lnTo>
                <a:lnTo>
                  <a:pt x="505" y="1589"/>
                </a:lnTo>
                <a:lnTo>
                  <a:pt x="515" y="1593"/>
                </a:lnTo>
                <a:lnTo>
                  <a:pt x="524" y="1598"/>
                </a:lnTo>
                <a:lnTo>
                  <a:pt x="536" y="1600"/>
                </a:lnTo>
                <a:lnTo>
                  <a:pt x="548" y="1602"/>
                </a:lnTo>
                <a:lnTo>
                  <a:pt x="548" y="1602"/>
                </a:lnTo>
                <a:lnTo>
                  <a:pt x="560" y="1600"/>
                </a:lnTo>
                <a:lnTo>
                  <a:pt x="571" y="1598"/>
                </a:lnTo>
                <a:lnTo>
                  <a:pt x="582" y="1593"/>
                </a:lnTo>
                <a:lnTo>
                  <a:pt x="593" y="1586"/>
                </a:lnTo>
                <a:lnTo>
                  <a:pt x="602" y="1578"/>
                </a:lnTo>
                <a:lnTo>
                  <a:pt x="612" y="1568"/>
                </a:lnTo>
                <a:lnTo>
                  <a:pt x="620" y="1558"/>
                </a:lnTo>
                <a:lnTo>
                  <a:pt x="627" y="1547"/>
                </a:lnTo>
                <a:lnTo>
                  <a:pt x="634" y="1534"/>
                </a:lnTo>
                <a:lnTo>
                  <a:pt x="641" y="1522"/>
                </a:lnTo>
                <a:lnTo>
                  <a:pt x="652" y="1496"/>
                </a:lnTo>
                <a:lnTo>
                  <a:pt x="661" y="1472"/>
                </a:lnTo>
                <a:lnTo>
                  <a:pt x="667" y="1451"/>
                </a:lnTo>
                <a:lnTo>
                  <a:pt x="667" y="1451"/>
                </a:lnTo>
                <a:lnTo>
                  <a:pt x="672" y="1427"/>
                </a:lnTo>
                <a:lnTo>
                  <a:pt x="677" y="1395"/>
                </a:lnTo>
                <a:lnTo>
                  <a:pt x="680" y="1360"/>
                </a:lnTo>
                <a:lnTo>
                  <a:pt x="683" y="1323"/>
                </a:lnTo>
                <a:lnTo>
                  <a:pt x="685" y="1287"/>
                </a:lnTo>
                <a:lnTo>
                  <a:pt x="686" y="1252"/>
                </a:lnTo>
                <a:lnTo>
                  <a:pt x="686" y="1224"/>
                </a:lnTo>
                <a:lnTo>
                  <a:pt x="685" y="1204"/>
                </a:lnTo>
                <a:lnTo>
                  <a:pt x="685" y="1204"/>
                </a:lnTo>
                <a:lnTo>
                  <a:pt x="684" y="1186"/>
                </a:lnTo>
                <a:lnTo>
                  <a:pt x="680" y="1167"/>
                </a:lnTo>
                <a:lnTo>
                  <a:pt x="673" y="1128"/>
                </a:lnTo>
                <a:lnTo>
                  <a:pt x="663" y="1084"/>
                </a:lnTo>
                <a:lnTo>
                  <a:pt x="663" y="1084"/>
                </a:lnTo>
                <a:lnTo>
                  <a:pt x="673" y="1047"/>
                </a:lnTo>
                <a:lnTo>
                  <a:pt x="684" y="1018"/>
                </a:lnTo>
                <a:lnTo>
                  <a:pt x="689" y="1006"/>
                </a:lnTo>
                <a:lnTo>
                  <a:pt x="692" y="996"/>
                </a:lnTo>
                <a:lnTo>
                  <a:pt x="692" y="996"/>
                </a:lnTo>
                <a:lnTo>
                  <a:pt x="696" y="989"/>
                </a:lnTo>
                <a:lnTo>
                  <a:pt x="698" y="981"/>
                </a:lnTo>
                <a:lnTo>
                  <a:pt x="699" y="974"/>
                </a:lnTo>
                <a:lnTo>
                  <a:pt x="699" y="967"/>
                </a:lnTo>
                <a:lnTo>
                  <a:pt x="699" y="951"/>
                </a:lnTo>
                <a:lnTo>
                  <a:pt x="697" y="940"/>
                </a:lnTo>
                <a:lnTo>
                  <a:pt x="697" y="940"/>
                </a:lnTo>
                <a:lnTo>
                  <a:pt x="691" y="927"/>
                </a:lnTo>
                <a:lnTo>
                  <a:pt x="682" y="910"/>
                </a:lnTo>
                <a:lnTo>
                  <a:pt x="670" y="891"/>
                </a:lnTo>
                <a:lnTo>
                  <a:pt x="670" y="891"/>
                </a:lnTo>
                <a:lnTo>
                  <a:pt x="680" y="886"/>
                </a:lnTo>
                <a:lnTo>
                  <a:pt x="689" y="883"/>
                </a:lnTo>
                <a:lnTo>
                  <a:pt x="692" y="879"/>
                </a:lnTo>
                <a:lnTo>
                  <a:pt x="695" y="877"/>
                </a:lnTo>
                <a:lnTo>
                  <a:pt x="695" y="877"/>
                </a:lnTo>
                <a:lnTo>
                  <a:pt x="697" y="865"/>
                </a:lnTo>
                <a:lnTo>
                  <a:pt x="699" y="835"/>
                </a:lnTo>
                <a:lnTo>
                  <a:pt x="705" y="751"/>
                </a:lnTo>
                <a:lnTo>
                  <a:pt x="712" y="632"/>
                </a:lnTo>
                <a:lnTo>
                  <a:pt x="712" y="632"/>
                </a:lnTo>
                <a:lnTo>
                  <a:pt x="716" y="629"/>
                </a:lnTo>
                <a:lnTo>
                  <a:pt x="718" y="627"/>
                </a:lnTo>
                <a:lnTo>
                  <a:pt x="719" y="625"/>
                </a:lnTo>
                <a:lnTo>
                  <a:pt x="719" y="625"/>
                </a:lnTo>
                <a:lnTo>
                  <a:pt x="717" y="623"/>
                </a:lnTo>
                <a:lnTo>
                  <a:pt x="714" y="623"/>
                </a:lnTo>
                <a:lnTo>
                  <a:pt x="708" y="623"/>
                </a:lnTo>
                <a:lnTo>
                  <a:pt x="677" y="621"/>
                </a:lnTo>
                <a:lnTo>
                  <a:pt x="654" y="621"/>
                </a:lnTo>
                <a:lnTo>
                  <a:pt x="650" y="594"/>
                </a:lnTo>
                <a:lnTo>
                  <a:pt x="650" y="594"/>
                </a:lnTo>
                <a:lnTo>
                  <a:pt x="659" y="587"/>
                </a:lnTo>
                <a:lnTo>
                  <a:pt x="665" y="581"/>
                </a:lnTo>
                <a:lnTo>
                  <a:pt x="670" y="576"/>
                </a:lnTo>
                <a:lnTo>
                  <a:pt x="670" y="576"/>
                </a:lnTo>
                <a:lnTo>
                  <a:pt x="671" y="570"/>
                </a:lnTo>
                <a:lnTo>
                  <a:pt x="671" y="562"/>
                </a:lnTo>
                <a:lnTo>
                  <a:pt x="670" y="551"/>
                </a:lnTo>
                <a:lnTo>
                  <a:pt x="670" y="551"/>
                </a:lnTo>
                <a:lnTo>
                  <a:pt x="665" y="537"/>
                </a:lnTo>
                <a:lnTo>
                  <a:pt x="665" y="537"/>
                </a:lnTo>
                <a:lnTo>
                  <a:pt x="666" y="533"/>
                </a:lnTo>
                <a:lnTo>
                  <a:pt x="666" y="530"/>
                </a:lnTo>
                <a:lnTo>
                  <a:pt x="665" y="524"/>
                </a:lnTo>
                <a:lnTo>
                  <a:pt x="665" y="524"/>
                </a:lnTo>
                <a:lnTo>
                  <a:pt x="663" y="519"/>
                </a:lnTo>
                <a:lnTo>
                  <a:pt x="660" y="517"/>
                </a:lnTo>
                <a:lnTo>
                  <a:pt x="656" y="511"/>
                </a:lnTo>
                <a:lnTo>
                  <a:pt x="656" y="511"/>
                </a:lnTo>
                <a:lnTo>
                  <a:pt x="651" y="500"/>
                </a:lnTo>
                <a:lnTo>
                  <a:pt x="648" y="495"/>
                </a:lnTo>
                <a:lnTo>
                  <a:pt x="643" y="490"/>
                </a:lnTo>
                <a:lnTo>
                  <a:pt x="643" y="490"/>
                </a:lnTo>
                <a:lnTo>
                  <a:pt x="637" y="486"/>
                </a:lnTo>
                <a:lnTo>
                  <a:pt x="631" y="482"/>
                </a:lnTo>
                <a:lnTo>
                  <a:pt x="627" y="481"/>
                </a:lnTo>
                <a:lnTo>
                  <a:pt x="627" y="481"/>
                </a:lnTo>
                <a:lnTo>
                  <a:pt x="619" y="461"/>
                </a:lnTo>
                <a:lnTo>
                  <a:pt x="608" y="436"/>
                </a:lnTo>
                <a:lnTo>
                  <a:pt x="608" y="436"/>
                </a:lnTo>
                <a:lnTo>
                  <a:pt x="603" y="428"/>
                </a:lnTo>
                <a:lnTo>
                  <a:pt x="594" y="415"/>
                </a:lnTo>
                <a:lnTo>
                  <a:pt x="579" y="396"/>
                </a:lnTo>
                <a:lnTo>
                  <a:pt x="579" y="396"/>
                </a:lnTo>
                <a:lnTo>
                  <a:pt x="558" y="357"/>
                </a:lnTo>
                <a:lnTo>
                  <a:pt x="558" y="357"/>
                </a:lnTo>
                <a:lnTo>
                  <a:pt x="536" y="320"/>
                </a:lnTo>
                <a:lnTo>
                  <a:pt x="518" y="292"/>
                </a:lnTo>
                <a:lnTo>
                  <a:pt x="518" y="292"/>
                </a:lnTo>
                <a:lnTo>
                  <a:pt x="504" y="275"/>
                </a:lnTo>
                <a:lnTo>
                  <a:pt x="489" y="259"/>
                </a:lnTo>
                <a:lnTo>
                  <a:pt x="489" y="259"/>
                </a:lnTo>
                <a:lnTo>
                  <a:pt x="459" y="239"/>
                </a:lnTo>
                <a:lnTo>
                  <a:pt x="459" y="239"/>
                </a:lnTo>
                <a:lnTo>
                  <a:pt x="452" y="233"/>
                </a:lnTo>
                <a:lnTo>
                  <a:pt x="445" y="228"/>
                </a:lnTo>
                <a:lnTo>
                  <a:pt x="437" y="224"/>
                </a:lnTo>
                <a:lnTo>
                  <a:pt x="437" y="224"/>
                </a:lnTo>
                <a:lnTo>
                  <a:pt x="418" y="220"/>
                </a:lnTo>
                <a:lnTo>
                  <a:pt x="407" y="218"/>
                </a:lnTo>
                <a:lnTo>
                  <a:pt x="407" y="218"/>
                </a:lnTo>
                <a:lnTo>
                  <a:pt x="395" y="217"/>
                </a:lnTo>
                <a:lnTo>
                  <a:pt x="384" y="218"/>
                </a:lnTo>
                <a:lnTo>
                  <a:pt x="384" y="218"/>
                </a:lnTo>
                <a:lnTo>
                  <a:pt x="377" y="207"/>
                </a:lnTo>
                <a:lnTo>
                  <a:pt x="377" y="207"/>
                </a:lnTo>
                <a:lnTo>
                  <a:pt x="373" y="203"/>
                </a:lnTo>
                <a:lnTo>
                  <a:pt x="363" y="197"/>
                </a:lnTo>
                <a:lnTo>
                  <a:pt x="350" y="191"/>
                </a:lnTo>
                <a:lnTo>
                  <a:pt x="350" y="191"/>
                </a:lnTo>
                <a:lnTo>
                  <a:pt x="354" y="183"/>
                </a:lnTo>
                <a:lnTo>
                  <a:pt x="356" y="175"/>
                </a:lnTo>
                <a:lnTo>
                  <a:pt x="357" y="169"/>
                </a:lnTo>
                <a:lnTo>
                  <a:pt x="357" y="169"/>
                </a:lnTo>
                <a:lnTo>
                  <a:pt x="360" y="144"/>
                </a:lnTo>
                <a:lnTo>
                  <a:pt x="360" y="144"/>
                </a:lnTo>
                <a:lnTo>
                  <a:pt x="365" y="135"/>
                </a:lnTo>
                <a:lnTo>
                  <a:pt x="378" y="115"/>
                </a:lnTo>
                <a:lnTo>
                  <a:pt x="384" y="105"/>
                </a:lnTo>
                <a:lnTo>
                  <a:pt x="390" y="94"/>
                </a:lnTo>
                <a:lnTo>
                  <a:pt x="394" y="85"/>
                </a:lnTo>
                <a:lnTo>
                  <a:pt x="394" y="81"/>
                </a:lnTo>
                <a:lnTo>
                  <a:pt x="394" y="79"/>
                </a:lnTo>
                <a:lnTo>
                  <a:pt x="394" y="79"/>
                </a:lnTo>
                <a:lnTo>
                  <a:pt x="392" y="74"/>
                </a:lnTo>
                <a:lnTo>
                  <a:pt x="388" y="70"/>
                </a:lnTo>
                <a:lnTo>
                  <a:pt x="380" y="64"/>
                </a:lnTo>
                <a:lnTo>
                  <a:pt x="370" y="60"/>
                </a:lnTo>
                <a:lnTo>
                  <a:pt x="360" y="56"/>
                </a:lnTo>
                <a:lnTo>
                  <a:pt x="360" y="56"/>
                </a:lnTo>
                <a:lnTo>
                  <a:pt x="350" y="54"/>
                </a:lnTo>
                <a:lnTo>
                  <a:pt x="341" y="54"/>
                </a:lnTo>
                <a:lnTo>
                  <a:pt x="332" y="54"/>
                </a:lnTo>
                <a:lnTo>
                  <a:pt x="332" y="54"/>
                </a:lnTo>
                <a:lnTo>
                  <a:pt x="330" y="48"/>
                </a:lnTo>
                <a:lnTo>
                  <a:pt x="322" y="34"/>
                </a:lnTo>
                <a:lnTo>
                  <a:pt x="316" y="25"/>
                </a:lnTo>
                <a:lnTo>
                  <a:pt x="310" y="18"/>
                </a:lnTo>
                <a:lnTo>
                  <a:pt x="303" y="11"/>
                </a:lnTo>
                <a:lnTo>
                  <a:pt x="297" y="6"/>
                </a:lnTo>
                <a:lnTo>
                  <a:pt x="297" y="6"/>
                </a:lnTo>
                <a:lnTo>
                  <a:pt x="289" y="3"/>
                </a:lnTo>
                <a:lnTo>
                  <a:pt x="280" y="2"/>
                </a:lnTo>
                <a:lnTo>
                  <a:pt x="272" y="0"/>
                </a:lnTo>
                <a:lnTo>
                  <a:pt x="262" y="0"/>
                </a:lnTo>
                <a:lnTo>
                  <a:pt x="244" y="3"/>
                </a:lnTo>
                <a:lnTo>
                  <a:pt x="228" y="6"/>
                </a:lnTo>
                <a:lnTo>
                  <a:pt x="228" y="6"/>
                </a:lnTo>
                <a:lnTo>
                  <a:pt x="221" y="9"/>
                </a:lnTo>
                <a:lnTo>
                  <a:pt x="213" y="14"/>
                </a:lnTo>
                <a:lnTo>
                  <a:pt x="204" y="18"/>
                </a:lnTo>
                <a:lnTo>
                  <a:pt x="195" y="24"/>
                </a:lnTo>
                <a:lnTo>
                  <a:pt x="187" y="30"/>
                </a:lnTo>
                <a:lnTo>
                  <a:pt x="180" y="37"/>
                </a:lnTo>
                <a:lnTo>
                  <a:pt x="174" y="44"/>
                </a:lnTo>
                <a:lnTo>
                  <a:pt x="170" y="51"/>
                </a:lnTo>
                <a:lnTo>
                  <a:pt x="170" y="51"/>
                </a:lnTo>
                <a:lnTo>
                  <a:pt x="164" y="66"/>
                </a:lnTo>
                <a:lnTo>
                  <a:pt x="161" y="79"/>
                </a:lnTo>
                <a:lnTo>
                  <a:pt x="158" y="94"/>
                </a:lnTo>
                <a:lnTo>
                  <a:pt x="158" y="94"/>
                </a:lnTo>
                <a:lnTo>
                  <a:pt x="164" y="113"/>
                </a:lnTo>
                <a:lnTo>
                  <a:pt x="170" y="130"/>
                </a:lnTo>
                <a:lnTo>
                  <a:pt x="170" y="130"/>
                </a:lnTo>
                <a:lnTo>
                  <a:pt x="165" y="137"/>
                </a:lnTo>
                <a:lnTo>
                  <a:pt x="156" y="154"/>
                </a:lnTo>
                <a:lnTo>
                  <a:pt x="152" y="165"/>
                </a:lnTo>
                <a:lnTo>
                  <a:pt x="149" y="176"/>
                </a:lnTo>
                <a:lnTo>
                  <a:pt x="148" y="185"/>
                </a:lnTo>
                <a:lnTo>
                  <a:pt x="148" y="189"/>
                </a:lnTo>
                <a:lnTo>
                  <a:pt x="149" y="194"/>
                </a:lnTo>
                <a:lnTo>
                  <a:pt x="149" y="194"/>
                </a:lnTo>
                <a:lnTo>
                  <a:pt x="154" y="199"/>
                </a:lnTo>
                <a:lnTo>
                  <a:pt x="158" y="204"/>
                </a:lnTo>
                <a:lnTo>
                  <a:pt x="165" y="208"/>
                </a:lnTo>
                <a:lnTo>
                  <a:pt x="171" y="210"/>
                </a:lnTo>
                <a:lnTo>
                  <a:pt x="183" y="212"/>
                </a:lnTo>
                <a:lnTo>
                  <a:pt x="188" y="214"/>
                </a:lnTo>
                <a:lnTo>
                  <a:pt x="188" y="214"/>
                </a:lnTo>
                <a:lnTo>
                  <a:pt x="188" y="216"/>
                </a:lnTo>
                <a:lnTo>
                  <a:pt x="187" y="217"/>
                </a:lnTo>
                <a:lnTo>
                  <a:pt x="186" y="218"/>
                </a:lnTo>
                <a:lnTo>
                  <a:pt x="186" y="218"/>
                </a:lnTo>
                <a:close/>
                <a:moveTo>
                  <a:pt x="409" y="897"/>
                </a:moveTo>
                <a:lnTo>
                  <a:pt x="350" y="1071"/>
                </a:lnTo>
                <a:lnTo>
                  <a:pt x="344" y="989"/>
                </a:lnTo>
                <a:lnTo>
                  <a:pt x="344" y="989"/>
                </a:lnTo>
                <a:lnTo>
                  <a:pt x="355" y="982"/>
                </a:lnTo>
                <a:lnTo>
                  <a:pt x="362" y="977"/>
                </a:lnTo>
                <a:lnTo>
                  <a:pt x="367" y="974"/>
                </a:lnTo>
                <a:lnTo>
                  <a:pt x="367" y="974"/>
                </a:lnTo>
                <a:lnTo>
                  <a:pt x="368" y="970"/>
                </a:lnTo>
                <a:lnTo>
                  <a:pt x="370" y="964"/>
                </a:lnTo>
                <a:lnTo>
                  <a:pt x="371" y="961"/>
                </a:lnTo>
                <a:lnTo>
                  <a:pt x="370" y="959"/>
                </a:lnTo>
                <a:lnTo>
                  <a:pt x="369" y="955"/>
                </a:lnTo>
                <a:lnTo>
                  <a:pt x="367" y="951"/>
                </a:lnTo>
                <a:lnTo>
                  <a:pt x="367" y="951"/>
                </a:lnTo>
                <a:lnTo>
                  <a:pt x="360" y="945"/>
                </a:lnTo>
                <a:lnTo>
                  <a:pt x="354" y="942"/>
                </a:lnTo>
                <a:lnTo>
                  <a:pt x="349" y="940"/>
                </a:lnTo>
                <a:lnTo>
                  <a:pt x="337" y="940"/>
                </a:lnTo>
                <a:lnTo>
                  <a:pt x="339" y="872"/>
                </a:lnTo>
                <a:lnTo>
                  <a:pt x="349" y="872"/>
                </a:lnTo>
                <a:lnTo>
                  <a:pt x="349" y="872"/>
                </a:lnTo>
                <a:lnTo>
                  <a:pt x="349" y="883"/>
                </a:lnTo>
                <a:lnTo>
                  <a:pt x="350" y="890"/>
                </a:lnTo>
                <a:lnTo>
                  <a:pt x="350" y="892"/>
                </a:lnTo>
                <a:lnTo>
                  <a:pt x="350" y="892"/>
                </a:lnTo>
                <a:lnTo>
                  <a:pt x="352" y="893"/>
                </a:lnTo>
                <a:lnTo>
                  <a:pt x="357" y="895"/>
                </a:lnTo>
                <a:lnTo>
                  <a:pt x="362" y="897"/>
                </a:lnTo>
                <a:lnTo>
                  <a:pt x="407" y="892"/>
                </a:lnTo>
                <a:lnTo>
                  <a:pt x="409" y="897"/>
                </a:lnTo>
                <a:close/>
                <a:moveTo>
                  <a:pt x="461" y="1419"/>
                </a:moveTo>
                <a:lnTo>
                  <a:pt x="461" y="1419"/>
                </a:lnTo>
                <a:lnTo>
                  <a:pt x="534" y="1414"/>
                </a:lnTo>
                <a:lnTo>
                  <a:pt x="538" y="1409"/>
                </a:lnTo>
                <a:lnTo>
                  <a:pt x="534" y="1390"/>
                </a:lnTo>
                <a:lnTo>
                  <a:pt x="534" y="1390"/>
                </a:lnTo>
                <a:lnTo>
                  <a:pt x="541" y="1391"/>
                </a:lnTo>
                <a:lnTo>
                  <a:pt x="550" y="1392"/>
                </a:lnTo>
                <a:lnTo>
                  <a:pt x="550" y="1392"/>
                </a:lnTo>
                <a:lnTo>
                  <a:pt x="555" y="1395"/>
                </a:lnTo>
                <a:lnTo>
                  <a:pt x="562" y="1399"/>
                </a:lnTo>
                <a:lnTo>
                  <a:pt x="573" y="1404"/>
                </a:lnTo>
                <a:lnTo>
                  <a:pt x="573" y="1404"/>
                </a:lnTo>
                <a:lnTo>
                  <a:pt x="583" y="1409"/>
                </a:lnTo>
                <a:lnTo>
                  <a:pt x="590" y="1413"/>
                </a:lnTo>
                <a:lnTo>
                  <a:pt x="598" y="1416"/>
                </a:lnTo>
                <a:lnTo>
                  <a:pt x="606" y="1417"/>
                </a:lnTo>
                <a:lnTo>
                  <a:pt x="606" y="1417"/>
                </a:lnTo>
                <a:lnTo>
                  <a:pt x="626" y="1416"/>
                </a:lnTo>
                <a:lnTo>
                  <a:pt x="633" y="1414"/>
                </a:lnTo>
                <a:lnTo>
                  <a:pt x="633" y="1414"/>
                </a:lnTo>
                <a:lnTo>
                  <a:pt x="631" y="1427"/>
                </a:lnTo>
                <a:lnTo>
                  <a:pt x="622" y="1456"/>
                </a:lnTo>
                <a:lnTo>
                  <a:pt x="618" y="1472"/>
                </a:lnTo>
                <a:lnTo>
                  <a:pt x="611" y="1490"/>
                </a:lnTo>
                <a:lnTo>
                  <a:pt x="603" y="1506"/>
                </a:lnTo>
                <a:lnTo>
                  <a:pt x="595" y="1519"/>
                </a:lnTo>
                <a:lnTo>
                  <a:pt x="595" y="1519"/>
                </a:lnTo>
                <a:lnTo>
                  <a:pt x="583" y="1533"/>
                </a:lnTo>
                <a:lnTo>
                  <a:pt x="576" y="1539"/>
                </a:lnTo>
                <a:lnTo>
                  <a:pt x="570" y="1545"/>
                </a:lnTo>
                <a:lnTo>
                  <a:pt x="563" y="1551"/>
                </a:lnTo>
                <a:lnTo>
                  <a:pt x="556" y="1554"/>
                </a:lnTo>
                <a:lnTo>
                  <a:pt x="549" y="1557"/>
                </a:lnTo>
                <a:lnTo>
                  <a:pt x="541" y="1557"/>
                </a:lnTo>
                <a:lnTo>
                  <a:pt x="541" y="1557"/>
                </a:lnTo>
                <a:lnTo>
                  <a:pt x="532" y="1555"/>
                </a:lnTo>
                <a:lnTo>
                  <a:pt x="524" y="1552"/>
                </a:lnTo>
                <a:lnTo>
                  <a:pt x="517" y="1548"/>
                </a:lnTo>
                <a:lnTo>
                  <a:pt x="510" y="1544"/>
                </a:lnTo>
                <a:lnTo>
                  <a:pt x="504" y="1536"/>
                </a:lnTo>
                <a:lnTo>
                  <a:pt x="498" y="1530"/>
                </a:lnTo>
                <a:lnTo>
                  <a:pt x="489" y="1516"/>
                </a:lnTo>
                <a:lnTo>
                  <a:pt x="489" y="1516"/>
                </a:lnTo>
                <a:lnTo>
                  <a:pt x="480" y="1501"/>
                </a:lnTo>
                <a:lnTo>
                  <a:pt x="474" y="1484"/>
                </a:lnTo>
                <a:lnTo>
                  <a:pt x="470" y="1469"/>
                </a:lnTo>
                <a:lnTo>
                  <a:pt x="466" y="1454"/>
                </a:lnTo>
                <a:lnTo>
                  <a:pt x="461" y="1429"/>
                </a:lnTo>
                <a:lnTo>
                  <a:pt x="461" y="1422"/>
                </a:lnTo>
                <a:lnTo>
                  <a:pt x="461" y="1419"/>
                </a:lnTo>
                <a:lnTo>
                  <a:pt x="461" y="1419"/>
                </a:lnTo>
                <a:close/>
                <a:moveTo>
                  <a:pt x="448" y="1354"/>
                </a:moveTo>
                <a:lnTo>
                  <a:pt x="479" y="1369"/>
                </a:lnTo>
                <a:lnTo>
                  <a:pt x="479" y="1369"/>
                </a:lnTo>
                <a:lnTo>
                  <a:pt x="490" y="1374"/>
                </a:lnTo>
                <a:lnTo>
                  <a:pt x="502" y="1378"/>
                </a:lnTo>
                <a:lnTo>
                  <a:pt x="513" y="1381"/>
                </a:lnTo>
                <a:lnTo>
                  <a:pt x="454" y="1384"/>
                </a:lnTo>
                <a:lnTo>
                  <a:pt x="448" y="1354"/>
                </a:lnTo>
                <a:close/>
                <a:moveTo>
                  <a:pt x="635" y="1184"/>
                </a:moveTo>
                <a:lnTo>
                  <a:pt x="643" y="1179"/>
                </a:lnTo>
                <a:lnTo>
                  <a:pt x="643" y="1179"/>
                </a:lnTo>
                <a:lnTo>
                  <a:pt x="645" y="1212"/>
                </a:lnTo>
                <a:lnTo>
                  <a:pt x="647" y="1266"/>
                </a:lnTo>
                <a:lnTo>
                  <a:pt x="647" y="1266"/>
                </a:lnTo>
                <a:lnTo>
                  <a:pt x="646" y="1321"/>
                </a:lnTo>
                <a:lnTo>
                  <a:pt x="646" y="1345"/>
                </a:lnTo>
                <a:lnTo>
                  <a:pt x="645" y="1354"/>
                </a:lnTo>
                <a:lnTo>
                  <a:pt x="645" y="1354"/>
                </a:lnTo>
                <a:lnTo>
                  <a:pt x="630" y="1352"/>
                </a:lnTo>
                <a:lnTo>
                  <a:pt x="630" y="1352"/>
                </a:lnTo>
                <a:lnTo>
                  <a:pt x="618" y="1349"/>
                </a:lnTo>
                <a:lnTo>
                  <a:pt x="609" y="1346"/>
                </a:lnTo>
                <a:lnTo>
                  <a:pt x="606" y="1345"/>
                </a:lnTo>
                <a:lnTo>
                  <a:pt x="605" y="1342"/>
                </a:lnTo>
                <a:lnTo>
                  <a:pt x="605" y="1342"/>
                </a:lnTo>
                <a:lnTo>
                  <a:pt x="601" y="1337"/>
                </a:lnTo>
                <a:lnTo>
                  <a:pt x="599" y="1332"/>
                </a:lnTo>
                <a:lnTo>
                  <a:pt x="598" y="1324"/>
                </a:lnTo>
                <a:lnTo>
                  <a:pt x="598" y="1319"/>
                </a:lnTo>
                <a:lnTo>
                  <a:pt x="598" y="1319"/>
                </a:lnTo>
                <a:lnTo>
                  <a:pt x="598" y="1308"/>
                </a:lnTo>
                <a:lnTo>
                  <a:pt x="596" y="1292"/>
                </a:lnTo>
                <a:lnTo>
                  <a:pt x="595" y="1274"/>
                </a:lnTo>
                <a:lnTo>
                  <a:pt x="595" y="1274"/>
                </a:lnTo>
                <a:lnTo>
                  <a:pt x="601" y="1272"/>
                </a:lnTo>
                <a:lnTo>
                  <a:pt x="611" y="1271"/>
                </a:lnTo>
                <a:lnTo>
                  <a:pt x="611" y="1271"/>
                </a:lnTo>
                <a:lnTo>
                  <a:pt x="613" y="1269"/>
                </a:lnTo>
                <a:lnTo>
                  <a:pt x="613" y="1265"/>
                </a:lnTo>
                <a:lnTo>
                  <a:pt x="613" y="1259"/>
                </a:lnTo>
                <a:lnTo>
                  <a:pt x="613" y="1259"/>
                </a:lnTo>
                <a:lnTo>
                  <a:pt x="613" y="1258"/>
                </a:lnTo>
                <a:lnTo>
                  <a:pt x="611" y="1258"/>
                </a:lnTo>
                <a:lnTo>
                  <a:pt x="606" y="1256"/>
                </a:lnTo>
                <a:lnTo>
                  <a:pt x="600" y="1255"/>
                </a:lnTo>
                <a:lnTo>
                  <a:pt x="600" y="1255"/>
                </a:lnTo>
                <a:lnTo>
                  <a:pt x="605" y="1251"/>
                </a:lnTo>
                <a:lnTo>
                  <a:pt x="609" y="1246"/>
                </a:lnTo>
                <a:lnTo>
                  <a:pt x="615" y="1239"/>
                </a:lnTo>
                <a:lnTo>
                  <a:pt x="615" y="1239"/>
                </a:lnTo>
                <a:lnTo>
                  <a:pt x="619" y="1233"/>
                </a:lnTo>
                <a:lnTo>
                  <a:pt x="622" y="1225"/>
                </a:lnTo>
                <a:lnTo>
                  <a:pt x="628" y="1207"/>
                </a:lnTo>
                <a:lnTo>
                  <a:pt x="635" y="1184"/>
                </a:lnTo>
                <a:lnTo>
                  <a:pt x="635" y="1184"/>
                </a:lnTo>
                <a:close/>
                <a:moveTo>
                  <a:pt x="448" y="1144"/>
                </a:moveTo>
                <a:lnTo>
                  <a:pt x="448" y="1144"/>
                </a:lnTo>
                <a:lnTo>
                  <a:pt x="452" y="1166"/>
                </a:lnTo>
                <a:lnTo>
                  <a:pt x="457" y="1185"/>
                </a:lnTo>
                <a:lnTo>
                  <a:pt x="461" y="1201"/>
                </a:lnTo>
                <a:lnTo>
                  <a:pt x="461" y="1201"/>
                </a:lnTo>
                <a:lnTo>
                  <a:pt x="477" y="1244"/>
                </a:lnTo>
                <a:lnTo>
                  <a:pt x="477" y="1255"/>
                </a:lnTo>
                <a:lnTo>
                  <a:pt x="461" y="1269"/>
                </a:lnTo>
                <a:lnTo>
                  <a:pt x="441" y="1271"/>
                </a:lnTo>
                <a:lnTo>
                  <a:pt x="441" y="1271"/>
                </a:lnTo>
                <a:lnTo>
                  <a:pt x="440" y="1259"/>
                </a:lnTo>
                <a:lnTo>
                  <a:pt x="439" y="1245"/>
                </a:lnTo>
                <a:lnTo>
                  <a:pt x="439" y="1224"/>
                </a:lnTo>
                <a:lnTo>
                  <a:pt x="439" y="1224"/>
                </a:lnTo>
                <a:lnTo>
                  <a:pt x="440" y="1197"/>
                </a:lnTo>
                <a:lnTo>
                  <a:pt x="444" y="1172"/>
                </a:lnTo>
                <a:lnTo>
                  <a:pt x="448" y="1144"/>
                </a:lnTo>
                <a:lnTo>
                  <a:pt x="448" y="1144"/>
                </a:lnTo>
                <a:close/>
                <a:moveTo>
                  <a:pt x="429" y="914"/>
                </a:moveTo>
                <a:lnTo>
                  <a:pt x="427" y="929"/>
                </a:lnTo>
                <a:lnTo>
                  <a:pt x="377" y="1185"/>
                </a:lnTo>
                <a:lnTo>
                  <a:pt x="360" y="1114"/>
                </a:lnTo>
                <a:lnTo>
                  <a:pt x="423" y="911"/>
                </a:lnTo>
                <a:lnTo>
                  <a:pt x="429" y="914"/>
                </a:lnTo>
                <a:close/>
                <a:moveTo>
                  <a:pt x="310" y="1365"/>
                </a:moveTo>
                <a:lnTo>
                  <a:pt x="310" y="1365"/>
                </a:lnTo>
                <a:lnTo>
                  <a:pt x="309" y="1379"/>
                </a:lnTo>
                <a:lnTo>
                  <a:pt x="304" y="1410"/>
                </a:lnTo>
                <a:lnTo>
                  <a:pt x="297" y="1444"/>
                </a:lnTo>
                <a:lnTo>
                  <a:pt x="293" y="1457"/>
                </a:lnTo>
                <a:lnTo>
                  <a:pt x="290" y="1467"/>
                </a:lnTo>
                <a:lnTo>
                  <a:pt x="290" y="1467"/>
                </a:lnTo>
                <a:lnTo>
                  <a:pt x="283" y="1476"/>
                </a:lnTo>
                <a:lnTo>
                  <a:pt x="275" y="1482"/>
                </a:lnTo>
                <a:lnTo>
                  <a:pt x="268" y="1484"/>
                </a:lnTo>
                <a:lnTo>
                  <a:pt x="262" y="1484"/>
                </a:lnTo>
                <a:lnTo>
                  <a:pt x="262" y="1484"/>
                </a:lnTo>
                <a:lnTo>
                  <a:pt x="259" y="1483"/>
                </a:lnTo>
                <a:lnTo>
                  <a:pt x="255" y="1480"/>
                </a:lnTo>
                <a:lnTo>
                  <a:pt x="248" y="1469"/>
                </a:lnTo>
                <a:lnTo>
                  <a:pt x="240" y="1454"/>
                </a:lnTo>
                <a:lnTo>
                  <a:pt x="233" y="1437"/>
                </a:lnTo>
                <a:lnTo>
                  <a:pt x="233" y="1437"/>
                </a:lnTo>
                <a:lnTo>
                  <a:pt x="227" y="1417"/>
                </a:lnTo>
                <a:lnTo>
                  <a:pt x="221" y="1391"/>
                </a:lnTo>
                <a:lnTo>
                  <a:pt x="216" y="1361"/>
                </a:lnTo>
                <a:lnTo>
                  <a:pt x="212" y="1332"/>
                </a:lnTo>
                <a:lnTo>
                  <a:pt x="206" y="1281"/>
                </a:lnTo>
                <a:lnTo>
                  <a:pt x="203" y="1259"/>
                </a:lnTo>
                <a:lnTo>
                  <a:pt x="203" y="1259"/>
                </a:lnTo>
                <a:lnTo>
                  <a:pt x="208" y="1266"/>
                </a:lnTo>
                <a:lnTo>
                  <a:pt x="221" y="1283"/>
                </a:lnTo>
                <a:lnTo>
                  <a:pt x="238" y="1303"/>
                </a:lnTo>
                <a:lnTo>
                  <a:pt x="247" y="1313"/>
                </a:lnTo>
                <a:lnTo>
                  <a:pt x="255" y="1320"/>
                </a:lnTo>
                <a:lnTo>
                  <a:pt x="255" y="1320"/>
                </a:lnTo>
                <a:lnTo>
                  <a:pt x="291" y="1349"/>
                </a:lnTo>
                <a:lnTo>
                  <a:pt x="310" y="1365"/>
                </a:lnTo>
                <a:lnTo>
                  <a:pt x="310" y="1365"/>
                </a:lnTo>
                <a:close/>
                <a:moveTo>
                  <a:pt x="489" y="1052"/>
                </a:moveTo>
                <a:lnTo>
                  <a:pt x="504" y="1049"/>
                </a:lnTo>
                <a:lnTo>
                  <a:pt x="513" y="1102"/>
                </a:lnTo>
                <a:lnTo>
                  <a:pt x="518" y="1129"/>
                </a:lnTo>
                <a:lnTo>
                  <a:pt x="518" y="1129"/>
                </a:lnTo>
                <a:lnTo>
                  <a:pt x="516" y="1149"/>
                </a:lnTo>
                <a:lnTo>
                  <a:pt x="516" y="1149"/>
                </a:lnTo>
                <a:lnTo>
                  <a:pt x="509" y="1172"/>
                </a:lnTo>
                <a:lnTo>
                  <a:pt x="509" y="1172"/>
                </a:lnTo>
                <a:lnTo>
                  <a:pt x="496" y="1176"/>
                </a:lnTo>
                <a:lnTo>
                  <a:pt x="496" y="1176"/>
                </a:lnTo>
                <a:lnTo>
                  <a:pt x="492" y="1179"/>
                </a:lnTo>
                <a:lnTo>
                  <a:pt x="490" y="1182"/>
                </a:lnTo>
                <a:lnTo>
                  <a:pt x="486" y="1194"/>
                </a:lnTo>
                <a:lnTo>
                  <a:pt x="482" y="1210"/>
                </a:lnTo>
                <a:lnTo>
                  <a:pt x="482" y="1210"/>
                </a:lnTo>
                <a:lnTo>
                  <a:pt x="476" y="1188"/>
                </a:lnTo>
                <a:lnTo>
                  <a:pt x="468" y="1156"/>
                </a:lnTo>
                <a:lnTo>
                  <a:pt x="468" y="1156"/>
                </a:lnTo>
                <a:lnTo>
                  <a:pt x="464" y="1116"/>
                </a:lnTo>
                <a:lnTo>
                  <a:pt x="461" y="1086"/>
                </a:lnTo>
                <a:lnTo>
                  <a:pt x="468" y="1079"/>
                </a:lnTo>
                <a:lnTo>
                  <a:pt x="468" y="1079"/>
                </a:lnTo>
                <a:lnTo>
                  <a:pt x="477" y="1071"/>
                </a:lnTo>
                <a:lnTo>
                  <a:pt x="477" y="1071"/>
                </a:lnTo>
                <a:lnTo>
                  <a:pt x="489" y="1052"/>
                </a:lnTo>
                <a:lnTo>
                  <a:pt x="489" y="1052"/>
                </a:lnTo>
                <a:close/>
                <a:moveTo>
                  <a:pt x="531" y="979"/>
                </a:moveTo>
                <a:lnTo>
                  <a:pt x="531" y="979"/>
                </a:lnTo>
                <a:lnTo>
                  <a:pt x="536" y="983"/>
                </a:lnTo>
                <a:lnTo>
                  <a:pt x="541" y="988"/>
                </a:lnTo>
                <a:lnTo>
                  <a:pt x="543" y="989"/>
                </a:lnTo>
                <a:lnTo>
                  <a:pt x="543" y="989"/>
                </a:lnTo>
                <a:lnTo>
                  <a:pt x="548" y="992"/>
                </a:lnTo>
                <a:lnTo>
                  <a:pt x="549" y="994"/>
                </a:lnTo>
                <a:lnTo>
                  <a:pt x="550" y="996"/>
                </a:lnTo>
                <a:lnTo>
                  <a:pt x="550" y="996"/>
                </a:lnTo>
                <a:lnTo>
                  <a:pt x="545" y="1012"/>
                </a:lnTo>
                <a:lnTo>
                  <a:pt x="545" y="1012"/>
                </a:lnTo>
                <a:lnTo>
                  <a:pt x="544" y="1020"/>
                </a:lnTo>
                <a:lnTo>
                  <a:pt x="543" y="1026"/>
                </a:lnTo>
                <a:lnTo>
                  <a:pt x="543" y="1026"/>
                </a:lnTo>
                <a:lnTo>
                  <a:pt x="541" y="1032"/>
                </a:lnTo>
                <a:lnTo>
                  <a:pt x="536" y="1039"/>
                </a:lnTo>
                <a:lnTo>
                  <a:pt x="536" y="1039"/>
                </a:lnTo>
                <a:lnTo>
                  <a:pt x="529" y="1050"/>
                </a:lnTo>
                <a:lnTo>
                  <a:pt x="529" y="1050"/>
                </a:lnTo>
                <a:lnTo>
                  <a:pt x="528" y="1051"/>
                </a:lnTo>
                <a:lnTo>
                  <a:pt x="525" y="1051"/>
                </a:lnTo>
                <a:lnTo>
                  <a:pt x="525" y="1050"/>
                </a:lnTo>
                <a:lnTo>
                  <a:pt x="525" y="1050"/>
                </a:lnTo>
                <a:lnTo>
                  <a:pt x="523" y="1041"/>
                </a:lnTo>
                <a:lnTo>
                  <a:pt x="523" y="1032"/>
                </a:lnTo>
                <a:lnTo>
                  <a:pt x="523" y="1032"/>
                </a:lnTo>
                <a:lnTo>
                  <a:pt x="522" y="1020"/>
                </a:lnTo>
                <a:lnTo>
                  <a:pt x="521" y="1009"/>
                </a:lnTo>
                <a:lnTo>
                  <a:pt x="521" y="1009"/>
                </a:lnTo>
                <a:lnTo>
                  <a:pt x="525" y="1005"/>
                </a:lnTo>
                <a:lnTo>
                  <a:pt x="525" y="1005"/>
                </a:lnTo>
                <a:lnTo>
                  <a:pt x="528" y="1001"/>
                </a:lnTo>
                <a:lnTo>
                  <a:pt x="529" y="999"/>
                </a:lnTo>
                <a:lnTo>
                  <a:pt x="531" y="979"/>
                </a:lnTo>
                <a:close/>
                <a:moveTo>
                  <a:pt x="307" y="1140"/>
                </a:moveTo>
                <a:lnTo>
                  <a:pt x="315" y="1161"/>
                </a:lnTo>
                <a:lnTo>
                  <a:pt x="297" y="1161"/>
                </a:lnTo>
                <a:lnTo>
                  <a:pt x="300" y="1144"/>
                </a:lnTo>
                <a:lnTo>
                  <a:pt x="307" y="1140"/>
                </a:lnTo>
                <a:close/>
                <a:moveTo>
                  <a:pt x="240" y="936"/>
                </a:moveTo>
                <a:lnTo>
                  <a:pt x="255" y="951"/>
                </a:lnTo>
                <a:lnTo>
                  <a:pt x="242" y="974"/>
                </a:lnTo>
                <a:lnTo>
                  <a:pt x="240" y="936"/>
                </a:lnTo>
                <a:close/>
                <a:moveTo>
                  <a:pt x="280" y="874"/>
                </a:moveTo>
                <a:lnTo>
                  <a:pt x="280" y="874"/>
                </a:lnTo>
                <a:lnTo>
                  <a:pt x="280" y="882"/>
                </a:lnTo>
                <a:lnTo>
                  <a:pt x="281" y="885"/>
                </a:lnTo>
                <a:lnTo>
                  <a:pt x="283" y="889"/>
                </a:lnTo>
                <a:lnTo>
                  <a:pt x="283" y="889"/>
                </a:lnTo>
                <a:lnTo>
                  <a:pt x="291" y="890"/>
                </a:lnTo>
                <a:lnTo>
                  <a:pt x="297" y="891"/>
                </a:lnTo>
                <a:lnTo>
                  <a:pt x="297" y="897"/>
                </a:lnTo>
                <a:lnTo>
                  <a:pt x="270" y="897"/>
                </a:lnTo>
                <a:lnTo>
                  <a:pt x="262" y="882"/>
                </a:lnTo>
                <a:lnTo>
                  <a:pt x="280" y="87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0" name="Freeform 31">
            <a:extLst>
              <a:ext uri="{FF2B5EF4-FFF2-40B4-BE49-F238E27FC236}">
                <a16:creationId xmlns:a16="http://schemas.microsoft.com/office/drawing/2014/main" id="{E51453DC-73E1-4338-9765-88C41D5272AA}"/>
              </a:ext>
            </a:extLst>
          </p:cNvPr>
          <p:cNvSpPr>
            <a:spLocks noEditPoints="1"/>
          </p:cNvSpPr>
          <p:nvPr/>
        </p:nvSpPr>
        <p:spPr bwMode="auto">
          <a:xfrm>
            <a:off x="8440589" y="4712703"/>
            <a:ext cx="652214" cy="1749555"/>
          </a:xfrm>
          <a:custGeom>
            <a:avLst/>
            <a:gdLst>
              <a:gd name="T0" fmla="*/ 31 w 611"/>
              <a:gd name="T1" fmla="*/ 672 h 1639"/>
              <a:gd name="T2" fmla="*/ 50 w 611"/>
              <a:gd name="T3" fmla="*/ 750 h 1639"/>
              <a:gd name="T4" fmla="*/ 79 w 611"/>
              <a:gd name="T5" fmla="*/ 739 h 1639"/>
              <a:gd name="T6" fmla="*/ 98 w 611"/>
              <a:gd name="T7" fmla="*/ 729 h 1639"/>
              <a:gd name="T8" fmla="*/ 119 w 611"/>
              <a:gd name="T9" fmla="*/ 901 h 1639"/>
              <a:gd name="T10" fmla="*/ 128 w 611"/>
              <a:gd name="T11" fmla="*/ 1150 h 1639"/>
              <a:gd name="T12" fmla="*/ 138 w 611"/>
              <a:gd name="T13" fmla="*/ 1235 h 1639"/>
              <a:gd name="T14" fmla="*/ 150 w 611"/>
              <a:gd name="T15" fmla="*/ 1255 h 1639"/>
              <a:gd name="T16" fmla="*/ 104 w 611"/>
              <a:gd name="T17" fmla="*/ 1346 h 1639"/>
              <a:gd name="T18" fmla="*/ 153 w 611"/>
              <a:gd name="T19" fmla="*/ 1377 h 1639"/>
              <a:gd name="T20" fmla="*/ 238 w 611"/>
              <a:gd name="T21" fmla="*/ 1501 h 1639"/>
              <a:gd name="T22" fmla="*/ 292 w 611"/>
              <a:gd name="T23" fmla="*/ 1470 h 1639"/>
              <a:gd name="T24" fmla="*/ 326 w 611"/>
              <a:gd name="T25" fmla="*/ 1350 h 1639"/>
              <a:gd name="T26" fmla="*/ 370 w 611"/>
              <a:gd name="T27" fmla="*/ 1581 h 1639"/>
              <a:gd name="T28" fmla="*/ 433 w 611"/>
              <a:gd name="T29" fmla="*/ 1630 h 1639"/>
              <a:gd name="T30" fmla="*/ 469 w 611"/>
              <a:gd name="T31" fmla="*/ 1395 h 1639"/>
              <a:gd name="T32" fmla="*/ 468 w 611"/>
              <a:gd name="T33" fmla="*/ 1321 h 1639"/>
              <a:gd name="T34" fmla="*/ 503 w 611"/>
              <a:gd name="T35" fmla="*/ 1273 h 1639"/>
              <a:gd name="T36" fmla="*/ 460 w 611"/>
              <a:gd name="T37" fmla="*/ 1182 h 1639"/>
              <a:gd name="T38" fmla="*/ 466 w 611"/>
              <a:gd name="T39" fmla="*/ 1137 h 1639"/>
              <a:gd name="T40" fmla="*/ 550 w 611"/>
              <a:gd name="T41" fmla="*/ 986 h 1639"/>
              <a:gd name="T42" fmla="*/ 596 w 611"/>
              <a:gd name="T43" fmla="*/ 739 h 1639"/>
              <a:gd name="T44" fmla="*/ 524 w 611"/>
              <a:gd name="T45" fmla="*/ 670 h 1639"/>
              <a:gd name="T46" fmla="*/ 563 w 611"/>
              <a:gd name="T47" fmla="*/ 715 h 1639"/>
              <a:gd name="T48" fmla="*/ 585 w 611"/>
              <a:gd name="T49" fmla="*/ 723 h 1639"/>
              <a:gd name="T50" fmla="*/ 600 w 611"/>
              <a:gd name="T51" fmla="*/ 703 h 1639"/>
              <a:gd name="T52" fmla="*/ 595 w 611"/>
              <a:gd name="T53" fmla="*/ 601 h 1639"/>
              <a:gd name="T54" fmla="*/ 572 w 611"/>
              <a:gd name="T55" fmla="*/ 530 h 1639"/>
              <a:gd name="T56" fmla="*/ 525 w 611"/>
              <a:gd name="T57" fmla="*/ 444 h 1639"/>
              <a:gd name="T58" fmla="*/ 505 w 611"/>
              <a:gd name="T59" fmla="*/ 399 h 1639"/>
              <a:gd name="T60" fmla="*/ 458 w 611"/>
              <a:gd name="T61" fmla="*/ 316 h 1639"/>
              <a:gd name="T62" fmla="*/ 426 w 611"/>
              <a:gd name="T63" fmla="*/ 251 h 1639"/>
              <a:gd name="T64" fmla="*/ 373 w 611"/>
              <a:gd name="T65" fmla="*/ 228 h 1639"/>
              <a:gd name="T66" fmla="*/ 310 w 611"/>
              <a:gd name="T67" fmla="*/ 214 h 1639"/>
              <a:gd name="T68" fmla="*/ 328 w 611"/>
              <a:gd name="T69" fmla="*/ 162 h 1639"/>
              <a:gd name="T70" fmla="*/ 337 w 611"/>
              <a:gd name="T71" fmla="*/ 116 h 1639"/>
              <a:gd name="T72" fmla="*/ 324 w 611"/>
              <a:gd name="T73" fmla="*/ 74 h 1639"/>
              <a:gd name="T74" fmla="*/ 246 w 611"/>
              <a:gd name="T75" fmla="*/ 0 h 1639"/>
              <a:gd name="T76" fmla="*/ 171 w 611"/>
              <a:gd name="T77" fmla="*/ 54 h 1639"/>
              <a:gd name="T78" fmla="*/ 156 w 611"/>
              <a:gd name="T79" fmla="*/ 129 h 1639"/>
              <a:gd name="T80" fmla="*/ 157 w 611"/>
              <a:gd name="T81" fmla="*/ 162 h 1639"/>
              <a:gd name="T82" fmla="*/ 178 w 611"/>
              <a:gd name="T83" fmla="*/ 199 h 1639"/>
              <a:gd name="T84" fmla="*/ 98 w 611"/>
              <a:gd name="T85" fmla="*/ 250 h 1639"/>
              <a:gd name="T86" fmla="*/ 11 w 611"/>
              <a:gd name="T87" fmla="*/ 414 h 1639"/>
              <a:gd name="T88" fmla="*/ 11 w 611"/>
              <a:gd name="T89" fmla="*/ 563 h 1639"/>
              <a:gd name="T90" fmla="*/ 447 w 611"/>
              <a:gd name="T91" fmla="*/ 508 h 1639"/>
              <a:gd name="T92" fmla="*/ 504 w 611"/>
              <a:gd name="T93" fmla="*/ 605 h 1639"/>
              <a:gd name="T94" fmla="*/ 473 w 611"/>
              <a:gd name="T95" fmla="*/ 644 h 1639"/>
              <a:gd name="T96" fmla="*/ 414 w 611"/>
              <a:gd name="T97" fmla="*/ 586 h 1639"/>
              <a:gd name="T98" fmla="*/ 403 w 611"/>
              <a:gd name="T99" fmla="*/ 470 h 1639"/>
              <a:gd name="T100" fmla="*/ 409 w 611"/>
              <a:gd name="T101" fmla="*/ 1366 h 1639"/>
              <a:gd name="T102" fmla="*/ 415 w 611"/>
              <a:gd name="T103" fmla="*/ 1579 h 1639"/>
              <a:gd name="T104" fmla="*/ 379 w 611"/>
              <a:gd name="T105" fmla="*/ 1440 h 1639"/>
              <a:gd name="T106" fmla="*/ 256 w 611"/>
              <a:gd name="T107" fmla="*/ 1465 h 1639"/>
              <a:gd name="T108" fmla="*/ 252 w 611"/>
              <a:gd name="T109" fmla="*/ 1383 h 1639"/>
              <a:gd name="T110" fmla="*/ 402 w 611"/>
              <a:gd name="T111" fmla="*/ 1276 h 1639"/>
              <a:gd name="T112" fmla="*/ 382 w 611"/>
              <a:gd name="T113" fmla="*/ 1296 h 1639"/>
              <a:gd name="T114" fmla="*/ 263 w 611"/>
              <a:gd name="T115" fmla="*/ 1164 h 1639"/>
              <a:gd name="T116" fmla="*/ 235 w 611"/>
              <a:gd name="T117" fmla="*/ 1199 h 1639"/>
              <a:gd name="T118" fmla="*/ 305 w 611"/>
              <a:gd name="T119" fmla="*/ 1088 h 1639"/>
              <a:gd name="T120" fmla="*/ 259 w 611"/>
              <a:gd name="T121" fmla="*/ 1099 h 1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11" h="1639">
                <a:moveTo>
                  <a:pt x="31" y="618"/>
                </a:moveTo>
                <a:lnTo>
                  <a:pt x="31" y="618"/>
                </a:lnTo>
                <a:lnTo>
                  <a:pt x="28" y="625"/>
                </a:lnTo>
                <a:lnTo>
                  <a:pt x="27" y="632"/>
                </a:lnTo>
                <a:lnTo>
                  <a:pt x="27" y="639"/>
                </a:lnTo>
                <a:lnTo>
                  <a:pt x="27" y="639"/>
                </a:lnTo>
                <a:lnTo>
                  <a:pt x="30" y="650"/>
                </a:lnTo>
                <a:lnTo>
                  <a:pt x="30" y="650"/>
                </a:lnTo>
                <a:lnTo>
                  <a:pt x="28" y="653"/>
                </a:lnTo>
                <a:lnTo>
                  <a:pt x="28" y="657"/>
                </a:lnTo>
                <a:lnTo>
                  <a:pt x="28" y="663"/>
                </a:lnTo>
                <a:lnTo>
                  <a:pt x="28" y="663"/>
                </a:lnTo>
                <a:lnTo>
                  <a:pt x="31" y="672"/>
                </a:lnTo>
                <a:lnTo>
                  <a:pt x="37" y="683"/>
                </a:lnTo>
                <a:lnTo>
                  <a:pt x="42" y="694"/>
                </a:lnTo>
                <a:lnTo>
                  <a:pt x="47" y="703"/>
                </a:lnTo>
                <a:lnTo>
                  <a:pt x="47" y="703"/>
                </a:lnTo>
                <a:lnTo>
                  <a:pt x="50" y="711"/>
                </a:lnTo>
                <a:lnTo>
                  <a:pt x="55" y="720"/>
                </a:lnTo>
                <a:lnTo>
                  <a:pt x="61" y="727"/>
                </a:lnTo>
                <a:lnTo>
                  <a:pt x="61" y="727"/>
                </a:lnTo>
                <a:lnTo>
                  <a:pt x="55" y="735"/>
                </a:lnTo>
                <a:lnTo>
                  <a:pt x="50" y="742"/>
                </a:lnTo>
                <a:lnTo>
                  <a:pt x="49" y="746"/>
                </a:lnTo>
                <a:lnTo>
                  <a:pt x="49" y="746"/>
                </a:lnTo>
                <a:lnTo>
                  <a:pt x="50" y="750"/>
                </a:lnTo>
                <a:lnTo>
                  <a:pt x="51" y="753"/>
                </a:lnTo>
                <a:lnTo>
                  <a:pt x="51" y="753"/>
                </a:lnTo>
                <a:lnTo>
                  <a:pt x="54" y="753"/>
                </a:lnTo>
                <a:lnTo>
                  <a:pt x="60" y="752"/>
                </a:lnTo>
                <a:lnTo>
                  <a:pt x="60" y="752"/>
                </a:lnTo>
                <a:lnTo>
                  <a:pt x="61" y="750"/>
                </a:lnTo>
                <a:lnTo>
                  <a:pt x="63" y="748"/>
                </a:lnTo>
                <a:lnTo>
                  <a:pt x="66" y="743"/>
                </a:lnTo>
                <a:lnTo>
                  <a:pt x="69" y="736"/>
                </a:lnTo>
                <a:lnTo>
                  <a:pt x="69" y="736"/>
                </a:lnTo>
                <a:lnTo>
                  <a:pt x="73" y="739"/>
                </a:lnTo>
                <a:lnTo>
                  <a:pt x="76" y="739"/>
                </a:lnTo>
                <a:lnTo>
                  <a:pt x="79" y="739"/>
                </a:lnTo>
                <a:lnTo>
                  <a:pt x="80" y="737"/>
                </a:lnTo>
                <a:lnTo>
                  <a:pt x="80" y="737"/>
                </a:lnTo>
                <a:lnTo>
                  <a:pt x="82" y="735"/>
                </a:lnTo>
                <a:lnTo>
                  <a:pt x="82" y="733"/>
                </a:lnTo>
                <a:lnTo>
                  <a:pt x="82" y="729"/>
                </a:lnTo>
                <a:lnTo>
                  <a:pt x="80" y="724"/>
                </a:lnTo>
                <a:lnTo>
                  <a:pt x="80" y="724"/>
                </a:lnTo>
                <a:lnTo>
                  <a:pt x="83" y="728"/>
                </a:lnTo>
                <a:lnTo>
                  <a:pt x="86" y="730"/>
                </a:lnTo>
                <a:lnTo>
                  <a:pt x="89" y="730"/>
                </a:lnTo>
                <a:lnTo>
                  <a:pt x="89" y="730"/>
                </a:lnTo>
                <a:lnTo>
                  <a:pt x="98" y="729"/>
                </a:lnTo>
                <a:lnTo>
                  <a:pt x="98" y="729"/>
                </a:lnTo>
                <a:lnTo>
                  <a:pt x="98" y="762"/>
                </a:lnTo>
                <a:lnTo>
                  <a:pt x="98" y="762"/>
                </a:lnTo>
                <a:lnTo>
                  <a:pt x="99" y="779"/>
                </a:lnTo>
                <a:lnTo>
                  <a:pt x="99" y="779"/>
                </a:lnTo>
                <a:lnTo>
                  <a:pt x="99" y="791"/>
                </a:lnTo>
                <a:lnTo>
                  <a:pt x="99" y="791"/>
                </a:lnTo>
                <a:lnTo>
                  <a:pt x="104" y="817"/>
                </a:lnTo>
                <a:lnTo>
                  <a:pt x="112" y="855"/>
                </a:lnTo>
                <a:lnTo>
                  <a:pt x="112" y="855"/>
                </a:lnTo>
                <a:lnTo>
                  <a:pt x="114" y="868"/>
                </a:lnTo>
                <a:lnTo>
                  <a:pt x="118" y="883"/>
                </a:lnTo>
                <a:lnTo>
                  <a:pt x="119" y="901"/>
                </a:lnTo>
                <a:lnTo>
                  <a:pt x="119" y="901"/>
                </a:lnTo>
                <a:lnTo>
                  <a:pt x="119" y="903"/>
                </a:lnTo>
                <a:lnTo>
                  <a:pt x="118" y="912"/>
                </a:lnTo>
                <a:lnTo>
                  <a:pt x="118" y="912"/>
                </a:lnTo>
                <a:lnTo>
                  <a:pt x="118" y="925"/>
                </a:lnTo>
                <a:lnTo>
                  <a:pt x="118" y="932"/>
                </a:lnTo>
                <a:lnTo>
                  <a:pt x="118" y="932"/>
                </a:lnTo>
                <a:lnTo>
                  <a:pt x="118" y="979"/>
                </a:lnTo>
                <a:lnTo>
                  <a:pt x="115" y="1036"/>
                </a:lnTo>
                <a:lnTo>
                  <a:pt x="115" y="1036"/>
                </a:lnTo>
                <a:lnTo>
                  <a:pt x="115" y="1045"/>
                </a:lnTo>
                <a:lnTo>
                  <a:pt x="117" y="1060"/>
                </a:lnTo>
                <a:lnTo>
                  <a:pt x="121" y="1096"/>
                </a:lnTo>
                <a:lnTo>
                  <a:pt x="128" y="1150"/>
                </a:lnTo>
                <a:lnTo>
                  <a:pt x="128" y="1150"/>
                </a:lnTo>
                <a:lnTo>
                  <a:pt x="131" y="1172"/>
                </a:lnTo>
                <a:lnTo>
                  <a:pt x="134" y="1185"/>
                </a:lnTo>
                <a:lnTo>
                  <a:pt x="134" y="1185"/>
                </a:lnTo>
                <a:lnTo>
                  <a:pt x="132" y="1189"/>
                </a:lnTo>
                <a:lnTo>
                  <a:pt x="132" y="1189"/>
                </a:lnTo>
                <a:lnTo>
                  <a:pt x="132" y="1198"/>
                </a:lnTo>
                <a:lnTo>
                  <a:pt x="132" y="1212"/>
                </a:lnTo>
                <a:lnTo>
                  <a:pt x="132" y="1212"/>
                </a:lnTo>
                <a:lnTo>
                  <a:pt x="133" y="1219"/>
                </a:lnTo>
                <a:lnTo>
                  <a:pt x="135" y="1228"/>
                </a:lnTo>
                <a:lnTo>
                  <a:pt x="138" y="1235"/>
                </a:lnTo>
                <a:lnTo>
                  <a:pt x="138" y="1235"/>
                </a:lnTo>
                <a:lnTo>
                  <a:pt x="117" y="1235"/>
                </a:lnTo>
                <a:lnTo>
                  <a:pt x="102" y="1236"/>
                </a:lnTo>
                <a:lnTo>
                  <a:pt x="98" y="1236"/>
                </a:lnTo>
                <a:lnTo>
                  <a:pt x="96" y="1238"/>
                </a:lnTo>
                <a:lnTo>
                  <a:pt x="96" y="1238"/>
                </a:lnTo>
                <a:lnTo>
                  <a:pt x="96" y="1241"/>
                </a:lnTo>
                <a:lnTo>
                  <a:pt x="98" y="1244"/>
                </a:lnTo>
                <a:lnTo>
                  <a:pt x="100" y="1247"/>
                </a:lnTo>
                <a:lnTo>
                  <a:pt x="104" y="1248"/>
                </a:lnTo>
                <a:lnTo>
                  <a:pt x="104" y="1248"/>
                </a:lnTo>
                <a:lnTo>
                  <a:pt x="128" y="1253"/>
                </a:lnTo>
                <a:lnTo>
                  <a:pt x="150" y="1255"/>
                </a:lnTo>
                <a:lnTo>
                  <a:pt x="150" y="1255"/>
                </a:lnTo>
                <a:lnTo>
                  <a:pt x="148" y="1263"/>
                </a:lnTo>
                <a:lnTo>
                  <a:pt x="147" y="1272"/>
                </a:lnTo>
                <a:lnTo>
                  <a:pt x="143" y="1281"/>
                </a:lnTo>
                <a:lnTo>
                  <a:pt x="143" y="1281"/>
                </a:lnTo>
                <a:lnTo>
                  <a:pt x="135" y="1289"/>
                </a:lnTo>
                <a:lnTo>
                  <a:pt x="126" y="1299"/>
                </a:lnTo>
                <a:lnTo>
                  <a:pt x="117" y="1309"/>
                </a:lnTo>
                <a:lnTo>
                  <a:pt x="113" y="1314"/>
                </a:lnTo>
                <a:lnTo>
                  <a:pt x="111" y="1320"/>
                </a:lnTo>
                <a:lnTo>
                  <a:pt x="111" y="1320"/>
                </a:lnTo>
                <a:lnTo>
                  <a:pt x="106" y="1330"/>
                </a:lnTo>
                <a:lnTo>
                  <a:pt x="104" y="1339"/>
                </a:lnTo>
                <a:lnTo>
                  <a:pt x="104" y="1346"/>
                </a:lnTo>
                <a:lnTo>
                  <a:pt x="104" y="1349"/>
                </a:lnTo>
                <a:lnTo>
                  <a:pt x="105" y="1351"/>
                </a:lnTo>
                <a:lnTo>
                  <a:pt x="105" y="1351"/>
                </a:lnTo>
                <a:lnTo>
                  <a:pt x="108" y="1353"/>
                </a:lnTo>
                <a:lnTo>
                  <a:pt x="114" y="1354"/>
                </a:lnTo>
                <a:lnTo>
                  <a:pt x="128" y="1356"/>
                </a:lnTo>
                <a:lnTo>
                  <a:pt x="150" y="1356"/>
                </a:lnTo>
                <a:lnTo>
                  <a:pt x="150" y="1356"/>
                </a:lnTo>
                <a:lnTo>
                  <a:pt x="150" y="1366"/>
                </a:lnTo>
                <a:lnTo>
                  <a:pt x="151" y="1373"/>
                </a:lnTo>
                <a:lnTo>
                  <a:pt x="152" y="1376"/>
                </a:lnTo>
                <a:lnTo>
                  <a:pt x="153" y="1377"/>
                </a:lnTo>
                <a:lnTo>
                  <a:pt x="153" y="1377"/>
                </a:lnTo>
                <a:lnTo>
                  <a:pt x="163" y="1378"/>
                </a:lnTo>
                <a:lnTo>
                  <a:pt x="180" y="1378"/>
                </a:lnTo>
                <a:lnTo>
                  <a:pt x="205" y="1377"/>
                </a:lnTo>
                <a:lnTo>
                  <a:pt x="205" y="1377"/>
                </a:lnTo>
                <a:lnTo>
                  <a:pt x="210" y="1416"/>
                </a:lnTo>
                <a:lnTo>
                  <a:pt x="215" y="1448"/>
                </a:lnTo>
                <a:lnTo>
                  <a:pt x="218" y="1462"/>
                </a:lnTo>
                <a:lnTo>
                  <a:pt x="221" y="1473"/>
                </a:lnTo>
                <a:lnTo>
                  <a:pt x="221" y="1473"/>
                </a:lnTo>
                <a:lnTo>
                  <a:pt x="224" y="1481"/>
                </a:lnTo>
                <a:lnTo>
                  <a:pt x="229" y="1489"/>
                </a:lnTo>
                <a:lnTo>
                  <a:pt x="234" y="1495"/>
                </a:lnTo>
                <a:lnTo>
                  <a:pt x="238" y="1501"/>
                </a:lnTo>
                <a:lnTo>
                  <a:pt x="243" y="1505"/>
                </a:lnTo>
                <a:lnTo>
                  <a:pt x="249" y="1508"/>
                </a:lnTo>
                <a:lnTo>
                  <a:pt x="255" y="1511"/>
                </a:lnTo>
                <a:lnTo>
                  <a:pt x="260" y="1511"/>
                </a:lnTo>
                <a:lnTo>
                  <a:pt x="260" y="1511"/>
                </a:lnTo>
                <a:lnTo>
                  <a:pt x="266" y="1511"/>
                </a:lnTo>
                <a:lnTo>
                  <a:pt x="270" y="1508"/>
                </a:lnTo>
                <a:lnTo>
                  <a:pt x="274" y="1506"/>
                </a:lnTo>
                <a:lnTo>
                  <a:pt x="279" y="1501"/>
                </a:lnTo>
                <a:lnTo>
                  <a:pt x="282" y="1495"/>
                </a:lnTo>
                <a:lnTo>
                  <a:pt x="286" y="1488"/>
                </a:lnTo>
                <a:lnTo>
                  <a:pt x="292" y="1470"/>
                </a:lnTo>
                <a:lnTo>
                  <a:pt x="292" y="1470"/>
                </a:lnTo>
                <a:lnTo>
                  <a:pt x="294" y="1456"/>
                </a:lnTo>
                <a:lnTo>
                  <a:pt x="296" y="1436"/>
                </a:lnTo>
                <a:lnTo>
                  <a:pt x="301" y="1389"/>
                </a:lnTo>
                <a:lnTo>
                  <a:pt x="306" y="1327"/>
                </a:lnTo>
                <a:lnTo>
                  <a:pt x="306" y="1327"/>
                </a:lnTo>
                <a:lnTo>
                  <a:pt x="313" y="1322"/>
                </a:lnTo>
                <a:lnTo>
                  <a:pt x="313" y="1322"/>
                </a:lnTo>
                <a:lnTo>
                  <a:pt x="326" y="1322"/>
                </a:lnTo>
                <a:lnTo>
                  <a:pt x="331" y="1345"/>
                </a:lnTo>
                <a:lnTo>
                  <a:pt x="331" y="1345"/>
                </a:lnTo>
                <a:lnTo>
                  <a:pt x="328" y="1346"/>
                </a:lnTo>
                <a:lnTo>
                  <a:pt x="326" y="1350"/>
                </a:lnTo>
                <a:lnTo>
                  <a:pt x="326" y="1350"/>
                </a:lnTo>
                <a:lnTo>
                  <a:pt x="326" y="1357"/>
                </a:lnTo>
                <a:lnTo>
                  <a:pt x="326" y="1363"/>
                </a:lnTo>
                <a:lnTo>
                  <a:pt x="326" y="1363"/>
                </a:lnTo>
                <a:lnTo>
                  <a:pt x="336" y="1375"/>
                </a:lnTo>
                <a:lnTo>
                  <a:pt x="344" y="1385"/>
                </a:lnTo>
                <a:lnTo>
                  <a:pt x="344" y="1385"/>
                </a:lnTo>
                <a:lnTo>
                  <a:pt x="346" y="1442"/>
                </a:lnTo>
                <a:lnTo>
                  <a:pt x="351" y="1489"/>
                </a:lnTo>
                <a:lnTo>
                  <a:pt x="355" y="1511"/>
                </a:lnTo>
                <a:lnTo>
                  <a:pt x="358" y="1530"/>
                </a:lnTo>
                <a:lnTo>
                  <a:pt x="358" y="1530"/>
                </a:lnTo>
                <a:lnTo>
                  <a:pt x="365" y="1563"/>
                </a:lnTo>
                <a:lnTo>
                  <a:pt x="370" y="1581"/>
                </a:lnTo>
                <a:lnTo>
                  <a:pt x="375" y="1597"/>
                </a:lnTo>
                <a:lnTo>
                  <a:pt x="381" y="1613"/>
                </a:lnTo>
                <a:lnTo>
                  <a:pt x="385" y="1620"/>
                </a:lnTo>
                <a:lnTo>
                  <a:pt x="389" y="1626"/>
                </a:lnTo>
                <a:lnTo>
                  <a:pt x="394" y="1630"/>
                </a:lnTo>
                <a:lnTo>
                  <a:pt x="398" y="1634"/>
                </a:lnTo>
                <a:lnTo>
                  <a:pt x="404" y="1636"/>
                </a:lnTo>
                <a:lnTo>
                  <a:pt x="411" y="1639"/>
                </a:lnTo>
                <a:lnTo>
                  <a:pt x="411" y="1639"/>
                </a:lnTo>
                <a:lnTo>
                  <a:pt x="417" y="1639"/>
                </a:lnTo>
                <a:lnTo>
                  <a:pt x="423" y="1637"/>
                </a:lnTo>
                <a:lnTo>
                  <a:pt x="428" y="1634"/>
                </a:lnTo>
                <a:lnTo>
                  <a:pt x="433" y="1630"/>
                </a:lnTo>
                <a:lnTo>
                  <a:pt x="437" y="1626"/>
                </a:lnTo>
                <a:lnTo>
                  <a:pt x="441" y="1619"/>
                </a:lnTo>
                <a:lnTo>
                  <a:pt x="444" y="1611"/>
                </a:lnTo>
                <a:lnTo>
                  <a:pt x="448" y="1603"/>
                </a:lnTo>
                <a:lnTo>
                  <a:pt x="453" y="1583"/>
                </a:lnTo>
                <a:lnTo>
                  <a:pt x="458" y="1560"/>
                </a:lnTo>
                <a:lnTo>
                  <a:pt x="461" y="1536"/>
                </a:lnTo>
                <a:lnTo>
                  <a:pt x="465" y="1508"/>
                </a:lnTo>
                <a:lnTo>
                  <a:pt x="465" y="1508"/>
                </a:lnTo>
                <a:lnTo>
                  <a:pt x="467" y="1480"/>
                </a:lnTo>
                <a:lnTo>
                  <a:pt x="468" y="1450"/>
                </a:lnTo>
                <a:lnTo>
                  <a:pt x="469" y="1421"/>
                </a:lnTo>
                <a:lnTo>
                  <a:pt x="469" y="1395"/>
                </a:lnTo>
                <a:lnTo>
                  <a:pt x="468" y="1352"/>
                </a:lnTo>
                <a:lnTo>
                  <a:pt x="467" y="1335"/>
                </a:lnTo>
                <a:lnTo>
                  <a:pt x="467" y="1335"/>
                </a:lnTo>
                <a:lnTo>
                  <a:pt x="468" y="1335"/>
                </a:lnTo>
                <a:lnTo>
                  <a:pt x="472" y="1334"/>
                </a:lnTo>
                <a:lnTo>
                  <a:pt x="475" y="1332"/>
                </a:lnTo>
                <a:lnTo>
                  <a:pt x="475" y="1330"/>
                </a:lnTo>
                <a:lnTo>
                  <a:pt x="476" y="1327"/>
                </a:lnTo>
                <a:lnTo>
                  <a:pt x="476" y="1327"/>
                </a:lnTo>
                <a:lnTo>
                  <a:pt x="475" y="1325"/>
                </a:lnTo>
                <a:lnTo>
                  <a:pt x="474" y="1324"/>
                </a:lnTo>
                <a:lnTo>
                  <a:pt x="472" y="1321"/>
                </a:lnTo>
                <a:lnTo>
                  <a:pt x="468" y="1321"/>
                </a:lnTo>
                <a:lnTo>
                  <a:pt x="467" y="1321"/>
                </a:lnTo>
                <a:lnTo>
                  <a:pt x="466" y="1306"/>
                </a:lnTo>
                <a:lnTo>
                  <a:pt x="466" y="1306"/>
                </a:lnTo>
                <a:lnTo>
                  <a:pt x="468" y="1306"/>
                </a:lnTo>
                <a:lnTo>
                  <a:pt x="474" y="1306"/>
                </a:lnTo>
                <a:lnTo>
                  <a:pt x="479" y="1305"/>
                </a:lnTo>
                <a:lnTo>
                  <a:pt x="484" y="1302"/>
                </a:lnTo>
                <a:lnTo>
                  <a:pt x="488" y="1299"/>
                </a:lnTo>
                <a:lnTo>
                  <a:pt x="494" y="1294"/>
                </a:lnTo>
                <a:lnTo>
                  <a:pt x="494" y="1294"/>
                </a:lnTo>
                <a:lnTo>
                  <a:pt x="499" y="1287"/>
                </a:lnTo>
                <a:lnTo>
                  <a:pt x="501" y="1280"/>
                </a:lnTo>
                <a:lnTo>
                  <a:pt x="503" y="1273"/>
                </a:lnTo>
                <a:lnTo>
                  <a:pt x="503" y="1266"/>
                </a:lnTo>
                <a:lnTo>
                  <a:pt x="501" y="1255"/>
                </a:lnTo>
                <a:lnTo>
                  <a:pt x="499" y="1251"/>
                </a:lnTo>
                <a:lnTo>
                  <a:pt x="499" y="1251"/>
                </a:lnTo>
                <a:lnTo>
                  <a:pt x="499" y="1242"/>
                </a:lnTo>
                <a:lnTo>
                  <a:pt x="495" y="1232"/>
                </a:lnTo>
                <a:lnTo>
                  <a:pt x="491" y="1221"/>
                </a:lnTo>
                <a:lnTo>
                  <a:pt x="491" y="1221"/>
                </a:lnTo>
                <a:lnTo>
                  <a:pt x="482" y="1209"/>
                </a:lnTo>
                <a:lnTo>
                  <a:pt x="473" y="1197"/>
                </a:lnTo>
                <a:lnTo>
                  <a:pt x="462" y="1185"/>
                </a:lnTo>
                <a:lnTo>
                  <a:pt x="462" y="1185"/>
                </a:lnTo>
                <a:lnTo>
                  <a:pt x="460" y="1182"/>
                </a:lnTo>
                <a:lnTo>
                  <a:pt x="460" y="1180"/>
                </a:lnTo>
                <a:lnTo>
                  <a:pt x="459" y="1176"/>
                </a:lnTo>
                <a:lnTo>
                  <a:pt x="459" y="1176"/>
                </a:lnTo>
                <a:lnTo>
                  <a:pt x="460" y="1161"/>
                </a:lnTo>
                <a:lnTo>
                  <a:pt x="462" y="1153"/>
                </a:lnTo>
                <a:lnTo>
                  <a:pt x="462" y="1153"/>
                </a:lnTo>
                <a:lnTo>
                  <a:pt x="462" y="1148"/>
                </a:lnTo>
                <a:lnTo>
                  <a:pt x="462" y="1145"/>
                </a:lnTo>
                <a:lnTo>
                  <a:pt x="463" y="1142"/>
                </a:lnTo>
                <a:lnTo>
                  <a:pt x="463" y="1142"/>
                </a:lnTo>
                <a:lnTo>
                  <a:pt x="465" y="1139"/>
                </a:lnTo>
                <a:lnTo>
                  <a:pt x="466" y="1137"/>
                </a:lnTo>
                <a:lnTo>
                  <a:pt x="466" y="1137"/>
                </a:lnTo>
                <a:lnTo>
                  <a:pt x="463" y="1112"/>
                </a:lnTo>
                <a:lnTo>
                  <a:pt x="463" y="1093"/>
                </a:lnTo>
                <a:lnTo>
                  <a:pt x="463" y="1083"/>
                </a:lnTo>
                <a:lnTo>
                  <a:pt x="463" y="1083"/>
                </a:lnTo>
                <a:lnTo>
                  <a:pt x="467" y="1065"/>
                </a:lnTo>
                <a:lnTo>
                  <a:pt x="471" y="1055"/>
                </a:lnTo>
                <a:lnTo>
                  <a:pt x="472" y="1049"/>
                </a:lnTo>
                <a:lnTo>
                  <a:pt x="472" y="1049"/>
                </a:lnTo>
                <a:lnTo>
                  <a:pt x="484" y="1019"/>
                </a:lnTo>
                <a:lnTo>
                  <a:pt x="494" y="992"/>
                </a:lnTo>
                <a:lnTo>
                  <a:pt x="548" y="991"/>
                </a:lnTo>
                <a:lnTo>
                  <a:pt x="550" y="986"/>
                </a:lnTo>
                <a:lnTo>
                  <a:pt x="550" y="986"/>
                </a:lnTo>
                <a:lnTo>
                  <a:pt x="551" y="984"/>
                </a:lnTo>
                <a:lnTo>
                  <a:pt x="551" y="983"/>
                </a:lnTo>
                <a:lnTo>
                  <a:pt x="551" y="981"/>
                </a:lnTo>
                <a:lnTo>
                  <a:pt x="551" y="981"/>
                </a:lnTo>
                <a:lnTo>
                  <a:pt x="570" y="865"/>
                </a:lnTo>
                <a:lnTo>
                  <a:pt x="588" y="749"/>
                </a:lnTo>
                <a:lnTo>
                  <a:pt x="588" y="749"/>
                </a:lnTo>
                <a:lnTo>
                  <a:pt x="595" y="743"/>
                </a:lnTo>
                <a:lnTo>
                  <a:pt x="595" y="743"/>
                </a:lnTo>
                <a:lnTo>
                  <a:pt x="595" y="742"/>
                </a:lnTo>
                <a:lnTo>
                  <a:pt x="596" y="741"/>
                </a:lnTo>
                <a:lnTo>
                  <a:pt x="596" y="739"/>
                </a:lnTo>
                <a:lnTo>
                  <a:pt x="596" y="739"/>
                </a:lnTo>
                <a:lnTo>
                  <a:pt x="583" y="734"/>
                </a:lnTo>
                <a:lnTo>
                  <a:pt x="574" y="730"/>
                </a:lnTo>
                <a:lnTo>
                  <a:pt x="568" y="729"/>
                </a:lnTo>
                <a:lnTo>
                  <a:pt x="568" y="729"/>
                </a:lnTo>
                <a:lnTo>
                  <a:pt x="564" y="732"/>
                </a:lnTo>
                <a:lnTo>
                  <a:pt x="559" y="734"/>
                </a:lnTo>
                <a:lnTo>
                  <a:pt x="556" y="737"/>
                </a:lnTo>
                <a:lnTo>
                  <a:pt x="463" y="733"/>
                </a:lnTo>
                <a:lnTo>
                  <a:pt x="447" y="713"/>
                </a:lnTo>
                <a:lnTo>
                  <a:pt x="494" y="657"/>
                </a:lnTo>
                <a:lnTo>
                  <a:pt x="494" y="657"/>
                </a:lnTo>
                <a:lnTo>
                  <a:pt x="511" y="664"/>
                </a:lnTo>
                <a:lnTo>
                  <a:pt x="524" y="670"/>
                </a:lnTo>
                <a:lnTo>
                  <a:pt x="534" y="676"/>
                </a:lnTo>
                <a:lnTo>
                  <a:pt x="534" y="676"/>
                </a:lnTo>
                <a:lnTo>
                  <a:pt x="561" y="697"/>
                </a:lnTo>
                <a:lnTo>
                  <a:pt x="561" y="697"/>
                </a:lnTo>
                <a:lnTo>
                  <a:pt x="559" y="701"/>
                </a:lnTo>
                <a:lnTo>
                  <a:pt x="559" y="704"/>
                </a:lnTo>
                <a:lnTo>
                  <a:pt x="559" y="707"/>
                </a:lnTo>
                <a:lnTo>
                  <a:pt x="561" y="708"/>
                </a:lnTo>
                <a:lnTo>
                  <a:pt x="561" y="708"/>
                </a:lnTo>
                <a:lnTo>
                  <a:pt x="562" y="709"/>
                </a:lnTo>
                <a:lnTo>
                  <a:pt x="562" y="711"/>
                </a:lnTo>
                <a:lnTo>
                  <a:pt x="562" y="714"/>
                </a:lnTo>
                <a:lnTo>
                  <a:pt x="563" y="715"/>
                </a:lnTo>
                <a:lnTo>
                  <a:pt x="563" y="715"/>
                </a:lnTo>
                <a:lnTo>
                  <a:pt x="566" y="716"/>
                </a:lnTo>
                <a:lnTo>
                  <a:pt x="571" y="715"/>
                </a:lnTo>
                <a:lnTo>
                  <a:pt x="577" y="714"/>
                </a:lnTo>
                <a:lnTo>
                  <a:pt x="577" y="714"/>
                </a:lnTo>
                <a:lnTo>
                  <a:pt x="574" y="717"/>
                </a:lnTo>
                <a:lnTo>
                  <a:pt x="572" y="721"/>
                </a:lnTo>
                <a:lnTo>
                  <a:pt x="572" y="722"/>
                </a:lnTo>
                <a:lnTo>
                  <a:pt x="574" y="723"/>
                </a:lnTo>
                <a:lnTo>
                  <a:pt x="574" y="723"/>
                </a:lnTo>
                <a:lnTo>
                  <a:pt x="577" y="723"/>
                </a:lnTo>
                <a:lnTo>
                  <a:pt x="582" y="723"/>
                </a:lnTo>
                <a:lnTo>
                  <a:pt x="585" y="723"/>
                </a:lnTo>
                <a:lnTo>
                  <a:pt x="585" y="723"/>
                </a:lnTo>
                <a:lnTo>
                  <a:pt x="587" y="727"/>
                </a:lnTo>
                <a:lnTo>
                  <a:pt x="589" y="729"/>
                </a:lnTo>
                <a:lnTo>
                  <a:pt x="593" y="730"/>
                </a:lnTo>
                <a:lnTo>
                  <a:pt x="593" y="730"/>
                </a:lnTo>
                <a:lnTo>
                  <a:pt x="597" y="730"/>
                </a:lnTo>
                <a:lnTo>
                  <a:pt x="598" y="729"/>
                </a:lnTo>
                <a:lnTo>
                  <a:pt x="598" y="727"/>
                </a:lnTo>
                <a:lnTo>
                  <a:pt x="598" y="727"/>
                </a:lnTo>
                <a:lnTo>
                  <a:pt x="596" y="720"/>
                </a:lnTo>
                <a:lnTo>
                  <a:pt x="594" y="715"/>
                </a:lnTo>
                <a:lnTo>
                  <a:pt x="594" y="715"/>
                </a:lnTo>
                <a:lnTo>
                  <a:pt x="600" y="703"/>
                </a:lnTo>
                <a:lnTo>
                  <a:pt x="609" y="687"/>
                </a:lnTo>
                <a:lnTo>
                  <a:pt x="609" y="687"/>
                </a:lnTo>
                <a:lnTo>
                  <a:pt x="610" y="677"/>
                </a:lnTo>
                <a:lnTo>
                  <a:pt x="611" y="664"/>
                </a:lnTo>
                <a:lnTo>
                  <a:pt x="611" y="643"/>
                </a:lnTo>
                <a:lnTo>
                  <a:pt x="611" y="643"/>
                </a:lnTo>
                <a:lnTo>
                  <a:pt x="610" y="639"/>
                </a:lnTo>
                <a:lnTo>
                  <a:pt x="608" y="634"/>
                </a:lnTo>
                <a:lnTo>
                  <a:pt x="601" y="624"/>
                </a:lnTo>
                <a:lnTo>
                  <a:pt x="590" y="608"/>
                </a:lnTo>
                <a:lnTo>
                  <a:pt x="590" y="608"/>
                </a:lnTo>
                <a:lnTo>
                  <a:pt x="591" y="607"/>
                </a:lnTo>
                <a:lnTo>
                  <a:pt x="595" y="601"/>
                </a:lnTo>
                <a:lnTo>
                  <a:pt x="597" y="593"/>
                </a:lnTo>
                <a:lnTo>
                  <a:pt x="598" y="581"/>
                </a:lnTo>
                <a:lnTo>
                  <a:pt x="598" y="581"/>
                </a:lnTo>
                <a:lnTo>
                  <a:pt x="597" y="574"/>
                </a:lnTo>
                <a:lnTo>
                  <a:pt x="596" y="568"/>
                </a:lnTo>
                <a:lnTo>
                  <a:pt x="593" y="562"/>
                </a:lnTo>
                <a:lnTo>
                  <a:pt x="589" y="557"/>
                </a:lnTo>
                <a:lnTo>
                  <a:pt x="583" y="550"/>
                </a:lnTo>
                <a:lnTo>
                  <a:pt x="581" y="547"/>
                </a:lnTo>
                <a:lnTo>
                  <a:pt x="581" y="547"/>
                </a:lnTo>
                <a:lnTo>
                  <a:pt x="578" y="542"/>
                </a:lnTo>
                <a:lnTo>
                  <a:pt x="576" y="537"/>
                </a:lnTo>
                <a:lnTo>
                  <a:pt x="572" y="530"/>
                </a:lnTo>
                <a:lnTo>
                  <a:pt x="572" y="530"/>
                </a:lnTo>
                <a:lnTo>
                  <a:pt x="563" y="516"/>
                </a:lnTo>
                <a:lnTo>
                  <a:pt x="556" y="505"/>
                </a:lnTo>
                <a:lnTo>
                  <a:pt x="556" y="505"/>
                </a:lnTo>
                <a:lnTo>
                  <a:pt x="551" y="497"/>
                </a:lnTo>
                <a:lnTo>
                  <a:pt x="545" y="483"/>
                </a:lnTo>
                <a:lnTo>
                  <a:pt x="536" y="459"/>
                </a:lnTo>
                <a:lnTo>
                  <a:pt x="536" y="459"/>
                </a:lnTo>
                <a:lnTo>
                  <a:pt x="533" y="456"/>
                </a:lnTo>
                <a:lnTo>
                  <a:pt x="531" y="452"/>
                </a:lnTo>
                <a:lnTo>
                  <a:pt x="527" y="449"/>
                </a:lnTo>
                <a:lnTo>
                  <a:pt x="527" y="449"/>
                </a:lnTo>
                <a:lnTo>
                  <a:pt x="525" y="444"/>
                </a:lnTo>
                <a:lnTo>
                  <a:pt x="521" y="437"/>
                </a:lnTo>
                <a:lnTo>
                  <a:pt x="521" y="437"/>
                </a:lnTo>
                <a:lnTo>
                  <a:pt x="516" y="428"/>
                </a:lnTo>
                <a:lnTo>
                  <a:pt x="510" y="421"/>
                </a:lnTo>
                <a:lnTo>
                  <a:pt x="510" y="421"/>
                </a:lnTo>
                <a:lnTo>
                  <a:pt x="506" y="418"/>
                </a:lnTo>
                <a:lnTo>
                  <a:pt x="504" y="417"/>
                </a:lnTo>
                <a:lnTo>
                  <a:pt x="504" y="414"/>
                </a:lnTo>
                <a:lnTo>
                  <a:pt x="504" y="414"/>
                </a:lnTo>
                <a:lnTo>
                  <a:pt x="505" y="408"/>
                </a:lnTo>
                <a:lnTo>
                  <a:pt x="506" y="404"/>
                </a:lnTo>
                <a:lnTo>
                  <a:pt x="505" y="399"/>
                </a:lnTo>
                <a:lnTo>
                  <a:pt x="505" y="399"/>
                </a:lnTo>
                <a:lnTo>
                  <a:pt x="501" y="394"/>
                </a:lnTo>
                <a:lnTo>
                  <a:pt x="495" y="388"/>
                </a:lnTo>
                <a:lnTo>
                  <a:pt x="488" y="381"/>
                </a:lnTo>
                <a:lnTo>
                  <a:pt x="488" y="381"/>
                </a:lnTo>
                <a:lnTo>
                  <a:pt x="481" y="370"/>
                </a:lnTo>
                <a:lnTo>
                  <a:pt x="481" y="370"/>
                </a:lnTo>
                <a:lnTo>
                  <a:pt x="474" y="355"/>
                </a:lnTo>
                <a:lnTo>
                  <a:pt x="468" y="343"/>
                </a:lnTo>
                <a:lnTo>
                  <a:pt x="466" y="334"/>
                </a:lnTo>
                <a:lnTo>
                  <a:pt x="466" y="334"/>
                </a:lnTo>
                <a:lnTo>
                  <a:pt x="466" y="330"/>
                </a:lnTo>
                <a:lnTo>
                  <a:pt x="466" y="329"/>
                </a:lnTo>
                <a:lnTo>
                  <a:pt x="458" y="316"/>
                </a:lnTo>
                <a:lnTo>
                  <a:pt x="458" y="316"/>
                </a:lnTo>
                <a:lnTo>
                  <a:pt x="450" y="306"/>
                </a:lnTo>
                <a:lnTo>
                  <a:pt x="447" y="302"/>
                </a:lnTo>
                <a:lnTo>
                  <a:pt x="444" y="299"/>
                </a:lnTo>
                <a:lnTo>
                  <a:pt x="441" y="293"/>
                </a:lnTo>
                <a:lnTo>
                  <a:pt x="441" y="293"/>
                </a:lnTo>
                <a:lnTo>
                  <a:pt x="437" y="285"/>
                </a:lnTo>
                <a:lnTo>
                  <a:pt x="435" y="276"/>
                </a:lnTo>
                <a:lnTo>
                  <a:pt x="433" y="266"/>
                </a:lnTo>
                <a:lnTo>
                  <a:pt x="433" y="266"/>
                </a:lnTo>
                <a:lnTo>
                  <a:pt x="431" y="260"/>
                </a:lnTo>
                <a:lnTo>
                  <a:pt x="429" y="255"/>
                </a:lnTo>
                <a:lnTo>
                  <a:pt x="426" y="251"/>
                </a:lnTo>
                <a:lnTo>
                  <a:pt x="426" y="251"/>
                </a:lnTo>
                <a:lnTo>
                  <a:pt x="421" y="247"/>
                </a:lnTo>
                <a:lnTo>
                  <a:pt x="417" y="246"/>
                </a:lnTo>
                <a:lnTo>
                  <a:pt x="413" y="245"/>
                </a:lnTo>
                <a:lnTo>
                  <a:pt x="413" y="245"/>
                </a:lnTo>
                <a:lnTo>
                  <a:pt x="400" y="241"/>
                </a:lnTo>
                <a:lnTo>
                  <a:pt x="388" y="238"/>
                </a:lnTo>
                <a:lnTo>
                  <a:pt x="388" y="238"/>
                </a:lnTo>
                <a:lnTo>
                  <a:pt x="383" y="233"/>
                </a:lnTo>
                <a:lnTo>
                  <a:pt x="381" y="229"/>
                </a:lnTo>
                <a:lnTo>
                  <a:pt x="377" y="228"/>
                </a:lnTo>
                <a:lnTo>
                  <a:pt x="377" y="228"/>
                </a:lnTo>
                <a:lnTo>
                  <a:pt x="373" y="228"/>
                </a:lnTo>
                <a:lnTo>
                  <a:pt x="370" y="227"/>
                </a:lnTo>
                <a:lnTo>
                  <a:pt x="360" y="224"/>
                </a:lnTo>
                <a:lnTo>
                  <a:pt x="360" y="224"/>
                </a:lnTo>
                <a:lnTo>
                  <a:pt x="346" y="220"/>
                </a:lnTo>
                <a:lnTo>
                  <a:pt x="346" y="220"/>
                </a:lnTo>
                <a:lnTo>
                  <a:pt x="336" y="216"/>
                </a:lnTo>
                <a:lnTo>
                  <a:pt x="327" y="214"/>
                </a:lnTo>
                <a:lnTo>
                  <a:pt x="327" y="214"/>
                </a:lnTo>
                <a:lnTo>
                  <a:pt x="325" y="215"/>
                </a:lnTo>
                <a:lnTo>
                  <a:pt x="321" y="215"/>
                </a:lnTo>
                <a:lnTo>
                  <a:pt x="321" y="215"/>
                </a:lnTo>
                <a:lnTo>
                  <a:pt x="310" y="214"/>
                </a:lnTo>
                <a:lnTo>
                  <a:pt x="310" y="214"/>
                </a:lnTo>
                <a:lnTo>
                  <a:pt x="318" y="196"/>
                </a:lnTo>
                <a:lnTo>
                  <a:pt x="318" y="196"/>
                </a:lnTo>
                <a:lnTo>
                  <a:pt x="319" y="188"/>
                </a:lnTo>
                <a:lnTo>
                  <a:pt x="320" y="184"/>
                </a:lnTo>
                <a:lnTo>
                  <a:pt x="320" y="184"/>
                </a:lnTo>
                <a:lnTo>
                  <a:pt x="321" y="184"/>
                </a:lnTo>
                <a:lnTo>
                  <a:pt x="323" y="183"/>
                </a:lnTo>
                <a:lnTo>
                  <a:pt x="325" y="181"/>
                </a:lnTo>
                <a:lnTo>
                  <a:pt x="325" y="181"/>
                </a:lnTo>
                <a:lnTo>
                  <a:pt x="327" y="175"/>
                </a:lnTo>
                <a:lnTo>
                  <a:pt x="328" y="169"/>
                </a:lnTo>
                <a:lnTo>
                  <a:pt x="328" y="162"/>
                </a:lnTo>
                <a:lnTo>
                  <a:pt x="328" y="162"/>
                </a:lnTo>
                <a:lnTo>
                  <a:pt x="340" y="155"/>
                </a:lnTo>
                <a:lnTo>
                  <a:pt x="340" y="155"/>
                </a:lnTo>
                <a:lnTo>
                  <a:pt x="345" y="151"/>
                </a:lnTo>
                <a:lnTo>
                  <a:pt x="347" y="150"/>
                </a:lnTo>
                <a:lnTo>
                  <a:pt x="346" y="147"/>
                </a:lnTo>
                <a:lnTo>
                  <a:pt x="346" y="147"/>
                </a:lnTo>
                <a:lnTo>
                  <a:pt x="338" y="138"/>
                </a:lnTo>
                <a:lnTo>
                  <a:pt x="340" y="129"/>
                </a:lnTo>
                <a:lnTo>
                  <a:pt x="340" y="129"/>
                </a:lnTo>
                <a:lnTo>
                  <a:pt x="340" y="128"/>
                </a:lnTo>
                <a:lnTo>
                  <a:pt x="339" y="122"/>
                </a:lnTo>
                <a:lnTo>
                  <a:pt x="339" y="122"/>
                </a:lnTo>
                <a:lnTo>
                  <a:pt x="337" y="116"/>
                </a:lnTo>
                <a:lnTo>
                  <a:pt x="337" y="113"/>
                </a:lnTo>
                <a:lnTo>
                  <a:pt x="336" y="113"/>
                </a:lnTo>
                <a:lnTo>
                  <a:pt x="336" y="113"/>
                </a:lnTo>
                <a:lnTo>
                  <a:pt x="332" y="110"/>
                </a:lnTo>
                <a:lnTo>
                  <a:pt x="328" y="106"/>
                </a:lnTo>
                <a:lnTo>
                  <a:pt x="328" y="106"/>
                </a:lnTo>
                <a:lnTo>
                  <a:pt x="328" y="102"/>
                </a:lnTo>
                <a:lnTo>
                  <a:pt x="327" y="99"/>
                </a:lnTo>
                <a:lnTo>
                  <a:pt x="326" y="96"/>
                </a:lnTo>
                <a:lnTo>
                  <a:pt x="326" y="96"/>
                </a:lnTo>
                <a:lnTo>
                  <a:pt x="324" y="92"/>
                </a:lnTo>
                <a:lnTo>
                  <a:pt x="324" y="92"/>
                </a:lnTo>
                <a:lnTo>
                  <a:pt x="324" y="74"/>
                </a:lnTo>
                <a:lnTo>
                  <a:pt x="323" y="59"/>
                </a:lnTo>
                <a:lnTo>
                  <a:pt x="321" y="52"/>
                </a:lnTo>
                <a:lnTo>
                  <a:pt x="319" y="47"/>
                </a:lnTo>
                <a:lnTo>
                  <a:pt x="319" y="47"/>
                </a:lnTo>
                <a:lnTo>
                  <a:pt x="311" y="36"/>
                </a:lnTo>
                <a:lnTo>
                  <a:pt x="299" y="25"/>
                </a:lnTo>
                <a:lnTo>
                  <a:pt x="286" y="13"/>
                </a:lnTo>
                <a:lnTo>
                  <a:pt x="279" y="8"/>
                </a:lnTo>
                <a:lnTo>
                  <a:pt x="272" y="6"/>
                </a:lnTo>
                <a:lnTo>
                  <a:pt x="272" y="6"/>
                </a:lnTo>
                <a:lnTo>
                  <a:pt x="265" y="2"/>
                </a:lnTo>
                <a:lnTo>
                  <a:pt x="259" y="1"/>
                </a:lnTo>
                <a:lnTo>
                  <a:pt x="246" y="0"/>
                </a:lnTo>
                <a:lnTo>
                  <a:pt x="235" y="1"/>
                </a:lnTo>
                <a:lnTo>
                  <a:pt x="227" y="2"/>
                </a:lnTo>
                <a:lnTo>
                  <a:pt x="227" y="2"/>
                </a:lnTo>
                <a:lnTo>
                  <a:pt x="205" y="9"/>
                </a:lnTo>
                <a:lnTo>
                  <a:pt x="196" y="14"/>
                </a:lnTo>
                <a:lnTo>
                  <a:pt x="190" y="16"/>
                </a:lnTo>
                <a:lnTo>
                  <a:pt x="190" y="16"/>
                </a:lnTo>
                <a:lnTo>
                  <a:pt x="188" y="20"/>
                </a:lnTo>
                <a:lnTo>
                  <a:pt x="186" y="25"/>
                </a:lnTo>
                <a:lnTo>
                  <a:pt x="184" y="29"/>
                </a:lnTo>
                <a:lnTo>
                  <a:pt x="180" y="36"/>
                </a:lnTo>
                <a:lnTo>
                  <a:pt x="180" y="36"/>
                </a:lnTo>
                <a:lnTo>
                  <a:pt x="171" y="54"/>
                </a:lnTo>
                <a:lnTo>
                  <a:pt x="165" y="68"/>
                </a:lnTo>
                <a:lnTo>
                  <a:pt x="165" y="68"/>
                </a:lnTo>
                <a:lnTo>
                  <a:pt x="164" y="73"/>
                </a:lnTo>
                <a:lnTo>
                  <a:pt x="164" y="79"/>
                </a:lnTo>
                <a:lnTo>
                  <a:pt x="164" y="89"/>
                </a:lnTo>
                <a:lnTo>
                  <a:pt x="164" y="89"/>
                </a:lnTo>
                <a:lnTo>
                  <a:pt x="164" y="100"/>
                </a:lnTo>
                <a:lnTo>
                  <a:pt x="164" y="100"/>
                </a:lnTo>
                <a:lnTo>
                  <a:pt x="164" y="110"/>
                </a:lnTo>
                <a:lnTo>
                  <a:pt x="164" y="115"/>
                </a:lnTo>
                <a:lnTo>
                  <a:pt x="164" y="117"/>
                </a:lnTo>
                <a:lnTo>
                  <a:pt x="164" y="117"/>
                </a:lnTo>
                <a:lnTo>
                  <a:pt x="156" y="129"/>
                </a:lnTo>
                <a:lnTo>
                  <a:pt x="151" y="136"/>
                </a:lnTo>
                <a:lnTo>
                  <a:pt x="150" y="141"/>
                </a:lnTo>
                <a:lnTo>
                  <a:pt x="150" y="141"/>
                </a:lnTo>
                <a:lnTo>
                  <a:pt x="152" y="144"/>
                </a:lnTo>
                <a:lnTo>
                  <a:pt x="154" y="147"/>
                </a:lnTo>
                <a:lnTo>
                  <a:pt x="156" y="151"/>
                </a:lnTo>
                <a:lnTo>
                  <a:pt x="156" y="151"/>
                </a:lnTo>
                <a:lnTo>
                  <a:pt x="157" y="154"/>
                </a:lnTo>
                <a:lnTo>
                  <a:pt x="157" y="155"/>
                </a:lnTo>
                <a:lnTo>
                  <a:pt x="157" y="156"/>
                </a:lnTo>
                <a:lnTo>
                  <a:pt x="157" y="156"/>
                </a:lnTo>
                <a:lnTo>
                  <a:pt x="158" y="158"/>
                </a:lnTo>
                <a:lnTo>
                  <a:pt x="157" y="162"/>
                </a:lnTo>
                <a:lnTo>
                  <a:pt x="157" y="162"/>
                </a:lnTo>
                <a:lnTo>
                  <a:pt x="159" y="171"/>
                </a:lnTo>
                <a:lnTo>
                  <a:pt x="160" y="176"/>
                </a:lnTo>
                <a:lnTo>
                  <a:pt x="163" y="181"/>
                </a:lnTo>
                <a:lnTo>
                  <a:pt x="163" y="181"/>
                </a:lnTo>
                <a:lnTo>
                  <a:pt x="165" y="184"/>
                </a:lnTo>
                <a:lnTo>
                  <a:pt x="166" y="186"/>
                </a:lnTo>
                <a:lnTo>
                  <a:pt x="166" y="186"/>
                </a:lnTo>
                <a:lnTo>
                  <a:pt x="167" y="187"/>
                </a:lnTo>
                <a:lnTo>
                  <a:pt x="170" y="190"/>
                </a:lnTo>
                <a:lnTo>
                  <a:pt x="175" y="196"/>
                </a:lnTo>
                <a:lnTo>
                  <a:pt x="175" y="196"/>
                </a:lnTo>
                <a:lnTo>
                  <a:pt x="178" y="199"/>
                </a:lnTo>
                <a:lnTo>
                  <a:pt x="179" y="201"/>
                </a:lnTo>
                <a:lnTo>
                  <a:pt x="179" y="206"/>
                </a:lnTo>
                <a:lnTo>
                  <a:pt x="179" y="206"/>
                </a:lnTo>
                <a:lnTo>
                  <a:pt x="178" y="212"/>
                </a:lnTo>
                <a:lnTo>
                  <a:pt x="178" y="213"/>
                </a:lnTo>
                <a:lnTo>
                  <a:pt x="177" y="214"/>
                </a:lnTo>
                <a:lnTo>
                  <a:pt x="177" y="214"/>
                </a:lnTo>
                <a:lnTo>
                  <a:pt x="172" y="219"/>
                </a:lnTo>
                <a:lnTo>
                  <a:pt x="167" y="221"/>
                </a:lnTo>
                <a:lnTo>
                  <a:pt x="164" y="224"/>
                </a:lnTo>
                <a:lnTo>
                  <a:pt x="164" y="224"/>
                </a:lnTo>
                <a:lnTo>
                  <a:pt x="98" y="250"/>
                </a:lnTo>
                <a:lnTo>
                  <a:pt x="98" y="250"/>
                </a:lnTo>
                <a:lnTo>
                  <a:pt x="80" y="253"/>
                </a:lnTo>
                <a:lnTo>
                  <a:pt x="69" y="257"/>
                </a:lnTo>
                <a:lnTo>
                  <a:pt x="62" y="259"/>
                </a:lnTo>
                <a:lnTo>
                  <a:pt x="62" y="259"/>
                </a:lnTo>
                <a:lnTo>
                  <a:pt x="56" y="270"/>
                </a:lnTo>
                <a:lnTo>
                  <a:pt x="45" y="293"/>
                </a:lnTo>
                <a:lnTo>
                  <a:pt x="27" y="337"/>
                </a:lnTo>
                <a:lnTo>
                  <a:pt x="27" y="337"/>
                </a:lnTo>
                <a:lnTo>
                  <a:pt x="24" y="343"/>
                </a:lnTo>
                <a:lnTo>
                  <a:pt x="22" y="354"/>
                </a:lnTo>
                <a:lnTo>
                  <a:pt x="17" y="379"/>
                </a:lnTo>
                <a:lnTo>
                  <a:pt x="11" y="414"/>
                </a:lnTo>
                <a:lnTo>
                  <a:pt x="11" y="414"/>
                </a:lnTo>
                <a:lnTo>
                  <a:pt x="11" y="431"/>
                </a:lnTo>
                <a:lnTo>
                  <a:pt x="10" y="441"/>
                </a:lnTo>
                <a:lnTo>
                  <a:pt x="9" y="449"/>
                </a:lnTo>
                <a:lnTo>
                  <a:pt x="9" y="449"/>
                </a:lnTo>
                <a:lnTo>
                  <a:pt x="5" y="464"/>
                </a:lnTo>
                <a:lnTo>
                  <a:pt x="0" y="479"/>
                </a:lnTo>
                <a:lnTo>
                  <a:pt x="0" y="479"/>
                </a:lnTo>
                <a:lnTo>
                  <a:pt x="0" y="492"/>
                </a:lnTo>
                <a:lnTo>
                  <a:pt x="2" y="512"/>
                </a:lnTo>
                <a:lnTo>
                  <a:pt x="3" y="534"/>
                </a:lnTo>
                <a:lnTo>
                  <a:pt x="5" y="546"/>
                </a:lnTo>
                <a:lnTo>
                  <a:pt x="5" y="546"/>
                </a:lnTo>
                <a:lnTo>
                  <a:pt x="11" y="563"/>
                </a:lnTo>
                <a:lnTo>
                  <a:pt x="15" y="573"/>
                </a:lnTo>
                <a:lnTo>
                  <a:pt x="17" y="579"/>
                </a:lnTo>
                <a:lnTo>
                  <a:pt x="17" y="579"/>
                </a:lnTo>
                <a:lnTo>
                  <a:pt x="18" y="588"/>
                </a:lnTo>
                <a:lnTo>
                  <a:pt x="22" y="598"/>
                </a:lnTo>
                <a:lnTo>
                  <a:pt x="22" y="598"/>
                </a:lnTo>
                <a:lnTo>
                  <a:pt x="31" y="618"/>
                </a:lnTo>
                <a:lnTo>
                  <a:pt x="31" y="618"/>
                </a:lnTo>
                <a:close/>
                <a:moveTo>
                  <a:pt x="403" y="470"/>
                </a:moveTo>
                <a:lnTo>
                  <a:pt x="423" y="479"/>
                </a:lnTo>
                <a:lnTo>
                  <a:pt x="439" y="499"/>
                </a:lnTo>
                <a:lnTo>
                  <a:pt x="439" y="499"/>
                </a:lnTo>
                <a:lnTo>
                  <a:pt x="447" y="508"/>
                </a:lnTo>
                <a:lnTo>
                  <a:pt x="454" y="514"/>
                </a:lnTo>
                <a:lnTo>
                  <a:pt x="454" y="514"/>
                </a:lnTo>
                <a:lnTo>
                  <a:pt x="458" y="522"/>
                </a:lnTo>
                <a:lnTo>
                  <a:pt x="465" y="537"/>
                </a:lnTo>
                <a:lnTo>
                  <a:pt x="465" y="537"/>
                </a:lnTo>
                <a:lnTo>
                  <a:pt x="467" y="541"/>
                </a:lnTo>
                <a:lnTo>
                  <a:pt x="473" y="548"/>
                </a:lnTo>
                <a:lnTo>
                  <a:pt x="487" y="565"/>
                </a:lnTo>
                <a:lnTo>
                  <a:pt x="507" y="585"/>
                </a:lnTo>
                <a:lnTo>
                  <a:pt x="507" y="585"/>
                </a:lnTo>
                <a:lnTo>
                  <a:pt x="504" y="594"/>
                </a:lnTo>
                <a:lnTo>
                  <a:pt x="504" y="594"/>
                </a:lnTo>
                <a:lnTo>
                  <a:pt x="504" y="605"/>
                </a:lnTo>
                <a:lnTo>
                  <a:pt x="504" y="605"/>
                </a:lnTo>
                <a:lnTo>
                  <a:pt x="504" y="606"/>
                </a:lnTo>
                <a:lnTo>
                  <a:pt x="506" y="607"/>
                </a:lnTo>
                <a:lnTo>
                  <a:pt x="511" y="608"/>
                </a:lnTo>
                <a:lnTo>
                  <a:pt x="519" y="608"/>
                </a:lnTo>
                <a:lnTo>
                  <a:pt x="518" y="612"/>
                </a:lnTo>
                <a:lnTo>
                  <a:pt x="518" y="612"/>
                </a:lnTo>
                <a:lnTo>
                  <a:pt x="512" y="614"/>
                </a:lnTo>
                <a:lnTo>
                  <a:pt x="505" y="617"/>
                </a:lnTo>
                <a:lnTo>
                  <a:pt x="505" y="617"/>
                </a:lnTo>
                <a:lnTo>
                  <a:pt x="488" y="630"/>
                </a:lnTo>
                <a:lnTo>
                  <a:pt x="473" y="644"/>
                </a:lnTo>
                <a:lnTo>
                  <a:pt x="473" y="644"/>
                </a:lnTo>
                <a:lnTo>
                  <a:pt x="467" y="643"/>
                </a:lnTo>
                <a:lnTo>
                  <a:pt x="467" y="643"/>
                </a:lnTo>
                <a:lnTo>
                  <a:pt x="460" y="642"/>
                </a:lnTo>
                <a:lnTo>
                  <a:pt x="449" y="642"/>
                </a:lnTo>
                <a:lnTo>
                  <a:pt x="434" y="643"/>
                </a:lnTo>
                <a:lnTo>
                  <a:pt x="434" y="643"/>
                </a:lnTo>
                <a:lnTo>
                  <a:pt x="433" y="626"/>
                </a:lnTo>
                <a:lnTo>
                  <a:pt x="429" y="607"/>
                </a:lnTo>
                <a:lnTo>
                  <a:pt x="429" y="607"/>
                </a:lnTo>
                <a:lnTo>
                  <a:pt x="427" y="602"/>
                </a:lnTo>
                <a:lnTo>
                  <a:pt x="422" y="597"/>
                </a:lnTo>
                <a:lnTo>
                  <a:pt x="414" y="586"/>
                </a:lnTo>
                <a:lnTo>
                  <a:pt x="414" y="586"/>
                </a:lnTo>
                <a:lnTo>
                  <a:pt x="408" y="575"/>
                </a:lnTo>
                <a:lnTo>
                  <a:pt x="404" y="569"/>
                </a:lnTo>
                <a:lnTo>
                  <a:pt x="403" y="566"/>
                </a:lnTo>
                <a:lnTo>
                  <a:pt x="403" y="566"/>
                </a:lnTo>
                <a:lnTo>
                  <a:pt x="402" y="553"/>
                </a:lnTo>
                <a:lnTo>
                  <a:pt x="401" y="544"/>
                </a:lnTo>
                <a:lnTo>
                  <a:pt x="401" y="537"/>
                </a:lnTo>
                <a:lnTo>
                  <a:pt x="401" y="537"/>
                </a:lnTo>
                <a:lnTo>
                  <a:pt x="404" y="494"/>
                </a:lnTo>
                <a:lnTo>
                  <a:pt x="404" y="494"/>
                </a:lnTo>
                <a:lnTo>
                  <a:pt x="404" y="484"/>
                </a:lnTo>
                <a:lnTo>
                  <a:pt x="404" y="476"/>
                </a:lnTo>
                <a:lnTo>
                  <a:pt x="403" y="470"/>
                </a:lnTo>
                <a:lnTo>
                  <a:pt x="403" y="470"/>
                </a:lnTo>
                <a:close/>
                <a:moveTo>
                  <a:pt x="436" y="650"/>
                </a:moveTo>
                <a:lnTo>
                  <a:pt x="467" y="649"/>
                </a:lnTo>
                <a:lnTo>
                  <a:pt x="434" y="691"/>
                </a:lnTo>
                <a:lnTo>
                  <a:pt x="434" y="691"/>
                </a:lnTo>
                <a:lnTo>
                  <a:pt x="434" y="688"/>
                </a:lnTo>
                <a:lnTo>
                  <a:pt x="431" y="683"/>
                </a:lnTo>
                <a:lnTo>
                  <a:pt x="426" y="670"/>
                </a:lnTo>
                <a:lnTo>
                  <a:pt x="436" y="650"/>
                </a:lnTo>
                <a:close/>
                <a:moveTo>
                  <a:pt x="383" y="1365"/>
                </a:moveTo>
                <a:lnTo>
                  <a:pt x="383" y="1365"/>
                </a:lnTo>
                <a:lnTo>
                  <a:pt x="398" y="1366"/>
                </a:lnTo>
                <a:lnTo>
                  <a:pt x="409" y="1366"/>
                </a:lnTo>
                <a:lnTo>
                  <a:pt x="415" y="1365"/>
                </a:lnTo>
                <a:lnTo>
                  <a:pt x="415" y="1365"/>
                </a:lnTo>
                <a:lnTo>
                  <a:pt x="416" y="1363"/>
                </a:lnTo>
                <a:lnTo>
                  <a:pt x="417" y="1359"/>
                </a:lnTo>
                <a:lnTo>
                  <a:pt x="418" y="1353"/>
                </a:lnTo>
                <a:lnTo>
                  <a:pt x="429" y="1353"/>
                </a:lnTo>
                <a:lnTo>
                  <a:pt x="429" y="1353"/>
                </a:lnTo>
                <a:lnTo>
                  <a:pt x="429" y="1444"/>
                </a:lnTo>
                <a:lnTo>
                  <a:pt x="429" y="1444"/>
                </a:lnTo>
                <a:lnTo>
                  <a:pt x="428" y="1473"/>
                </a:lnTo>
                <a:lnTo>
                  <a:pt x="423" y="1519"/>
                </a:lnTo>
                <a:lnTo>
                  <a:pt x="418" y="1564"/>
                </a:lnTo>
                <a:lnTo>
                  <a:pt x="415" y="1579"/>
                </a:lnTo>
                <a:lnTo>
                  <a:pt x="414" y="1584"/>
                </a:lnTo>
                <a:lnTo>
                  <a:pt x="413" y="1587"/>
                </a:lnTo>
                <a:lnTo>
                  <a:pt x="413" y="1587"/>
                </a:lnTo>
                <a:lnTo>
                  <a:pt x="411" y="1587"/>
                </a:lnTo>
                <a:lnTo>
                  <a:pt x="409" y="1584"/>
                </a:lnTo>
                <a:lnTo>
                  <a:pt x="405" y="1572"/>
                </a:lnTo>
                <a:lnTo>
                  <a:pt x="402" y="1555"/>
                </a:lnTo>
                <a:lnTo>
                  <a:pt x="397" y="1532"/>
                </a:lnTo>
                <a:lnTo>
                  <a:pt x="389" y="1486"/>
                </a:lnTo>
                <a:lnTo>
                  <a:pt x="385" y="1466"/>
                </a:lnTo>
                <a:lnTo>
                  <a:pt x="383" y="1452"/>
                </a:lnTo>
                <a:lnTo>
                  <a:pt x="383" y="1452"/>
                </a:lnTo>
                <a:lnTo>
                  <a:pt x="379" y="1440"/>
                </a:lnTo>
                <a:lnTo>
                  <a:pt x="378" y="1427"/>
                </a:lnTo>
                <a:lnTo>
                  <a:pt x="376" y="1401"/>
                </a:lnTo>
                <a:lnTo>
                  <a:pt x="375" y="1372"/>
                </a:lnTo>
                <a:lnTo>
                  <a:pt x="383" y="1365"/>
                </a:lnTo>
                <a:close/>
                <a:moveTo>
                  <a:pt x="269" y="1389"/>
                </a:moveTo>
                <a:lnTo>
                  <a:pt x="269" y="1389"/>
                </a:lnTo>
                <a:lnTo>
                  <a:pt x="268" y="1401"/>
                </a:lnTo>
                <a:lnTo>
                  <a:pt x="267" y="1427"/>
                </a:lnTo>
                <a:lnTo>
                  <a:pt x="266" y="1440"/>
                </a:lnTo>
                <a:lnTo>
                  <a:pt x="263" y="1453"/>
                </a:lnTo>
                <a:lnTo>
                  <a:pt x="260" y="1461"/>
                </a:lnTo>
                <a:lnTo>
                  <a:pt x="259" y="1463"/>
                </a:lnTo>
                <a:lnTo>
                  <a:pt x="256" y="1465"/>
                </a:lnTo>
                <a:lnTo>
                  <a:pt x="256" y="1465"/>
                </a:lnTo>
                <a:lnTo>
                  <a:pt x="254" y="1463"/>
                </a:lnTo>
                <a:lnTo>
                  <a:pt x="252" y="1461"/>
                </a:lnTo>
                <a:lnTo>
                  <a:pt x="248" y="1453"/>
                </a:lnTo>
                <a:lnTo>
                  <a:pt x="244" y="1440"/>
                </a:lnTo>
                <a:lnTo>
                  <a:pt x="241" y="1427"/>
                </a:lnTo>
                <a:lnTo>
                  <a:pt x="236" y="1401"/>
                </a:lnTo>
                <a:lnTo>
                  <a:pt x="234" y="1389"/>
                </a:lnTo>
                <a:lnTo>
                  <a:pt x="234" y="1389"/>
                </a:lnTo>
                <a:lnTo>
                  <a:pt x="241" y="1389"/>
                </a:lnTo>
                <a:lnTo>
                  <a:pt x="248" y="1388"/>
                </a:lnTo>
                <a:lnTo>
                  <a:pt x="248" y="1388"/>
                </a:lnTo>
                <a:lnTo>
                  <a:pt x="252" y="1383"/>
                </a:lnTo>
                <a:lnTo>
                  <a:pt x="254" y="1378"/>
                </a:lnTo>
                <a:lnTo>
                  <a:pt x="269" y="1389"/>
                </a:lnTo>
                <a:close/>
                <a:moveTo>
                  <a:pt x="240" y="1315"/>
                </a:moveTo>
                <a:lnTo>
                  <a:pt x="253" y="1347"/>
                </a:lnTo>
                <a:lnTo>
                  <a:pt x="246" y="1347"/>
                </a:lnTo>
                <a:lnTo>
                  <a:pt x="243" y="1344"/>
                </a:lnTo>
                <a:lnTo>
                  <a:pt x="234" y="1344"/>
                </a:lnTo>
                <a:lnTo>
                  <a:pt x="235" y="1320"/>
                </a:lnTo>
                <a:lnTo>
                  <a:pt x="240" y="1315"/>
                </a:lnTo>
                <a:close/>
                <a:moveTo>
                  <a:pt x="384" y="1272"/>
                </a:moveTo>
                <a:lnTo>
                  <a:pt x="384" y="1272"/>
                </a:lnTo>
                <a:lnTo>
                  <a:pt x="390" y="1273"/>
                </a:lnTo>
                <a:lnTo>
                  <a:pt x="402" y="1276"/>
                </a:lnTo>
                <a:lnTo>
                  <a:pt x="402" y="1276"/>
                </a:lnTo>
                <a:lnTo>
                  <a:pt x="407" y="1279"/>
                </a:lnTo>
                <a:lnTo>
                  <a:pt x="409" y="1282"/>
                </a:lnTo>
                <a:lnTo>
                  <a:pt x="414" y="1287"/>
                </a:lnTo>
                <a:lnTo>
                  <a:pt x="414" y="1287"/>
                </a:lnTo>
                <a:lnTo>
                  <a:pt x="420" y="1294"/>
                </a:lnTo>
                <a:lnTo>
                  <a:pt x="424" y="1298"/>
                </a:lnTo>
                <a:lnTo>
                  <a:pt x="424" y="1306"/>
                </a:lnTo>
                <a:lnTo>
                  <a:pt x="414" y="1302"/>
                </a:lnTo>
                <a:lnTo>
                  <a:pt x="407" y="1301"/>
                </a:lnTo>
                <a:lnTo>
                  <a:pt x="381" y="1300"/>
                </a:lnTo>
                <a:lnTo>
                  <a:pt x="381" y="1300"/>
                </a:lnTo>
                <a:lnTo>
                  <a:pt x="382" y="1296"/>
                </a:lnTo>
                <a:lnTo>
                  <a:pt x="383" y="1292"/>
                </a:lnTo>
                <a:lnTo>
                  <a:pt x="383" y="1292"/>
                </a:lnTo>
                <a:lnTo>
                  <a:pt x="382" y="1288"/>
                </a:lnTo>
                <a:lnTo>
                  <a:pt x="379" y="1285"/>
                </a:lnTo>
                <a:lnTo>
                  <a:pt x="379" y="1285"/>
                </a:lnTo>
                <a:lnTo>
                  <a:pt x="375" y="1283"/>
                </a:lnTo>
                <a:lnTo>
                  <a:pt x="375" y="1272"/>
                </a:lnTo>
                <a:lnTo>
                  <a:pt x="384" y="1272"/>
                </a:lnTo>
                <a:close/>
                <a:moveTo>
                  <a:pt x="240" y="1153"/>
                </a:moveTo>
                <a:lnTo>
                  <a:pt x="241" y="1151"/>
                </a:lnTo>
                <a:lnTo>
                  <a:pt x="262" y="1154"/>
                </a:lnTo>
                <a:lnTo>
                  <a:pt x="262" y="1154"/>
                </a:lnTo>
                <a:lnTo>
                  <a:pt x="263" y="1164"/>
                </a:lnTo>
                <a:lnTo>
                  <a:pt x="263" y="1173"/>
                </a:lnTo>
                <a:lnTo>
                  <a:pt x="263" y="1173"/>
                </a:lnTo>
                <a:lnTo>
                  <a:pt x="266" y="1180"/>
                </a:lnTo>
                <a:lnTo>
                  <a:pt x="267" y="1192"/>
                </a:lnTo>
                <a:lnTo>
                  <a:pt x="267" y="1192"/>
                </a:lnTo>
                <a:lnTo>
                  <a:pt x="267" y="1204"/>
                </a:lnTo>
                <a:lnTo>
                  <a:pt x="268" y="1212"/>
                </a:lnTo>
                <a:lnTo>
                  <a:pt x="254" y="1212"/>
                </a:lnTo>
                <a:lnTo>
                  <a:pt x="254" y="1212"/>
                </a:lnTo>
                <a:lnTo>
                  <a:pt x="250" y="1210"/>
                </a:lnTo>
                <a:lnTo>
                  <a:pt x="244" y="1206"/>
                </a:lnTo>
                <a:lnTo>
                  <a:pt x="244" y="1206"/>
                </a:lnTo>
                <a:lnTo>
                  <a:pt x="235" y="1199"/>
                </a:lnTo>
                <a:lnTo>
                  <a:pt x="228" y="1193"/>
                </a:lnTo>
                <a:lnTo>
                  <a:pt x="228" y="1193"/>
                </a:lnTo>
                <a:lnTo>
                  <a:pt x="227" y="1189"/>
                </a:lnTo>
                <a:lnTo>
                  <a:pt x="228" y="1180"/>
                </a:lnTo>
                <a:lnTo>
                  <a:pt x="228" y="1180"/>
                </a:lnTo>
                <a:lnTo>
                  <a:pt x="228" y="1170"/>
                </a:lnTo>
                <a:lnTo>
                  <a:pt x="228" y="1164"/>
                </a:lnTo>
                <a:lnTo>
                  <a:pt x="235" y="1161"/>
                </a:lnTo>
                <a:lnTo>
                  <a:pt x="240" y="1153"/>
                </a:lnTo>
                <a:close/>
                <a:moveTo>
                  <a:pt x="320" y="1055"/>
                </a:moveTo>
                <a:lnTo>
                  <a:pt x="318" y="1108"/>
                </a:lnTo>
                <a:lnTo>
                  <a:pt x="307" y="1114"/>
                </a:lnTo>
                <a:lnTo>
                  <a:pt x="305" y="1088"/>
                </a:lnTo>
                <a:lnTo>
                  <a:pt x="305" y="1088"/>
                </a:lnTo>
                <a:lnTo>
                  <a:pt x="308" y="1088"/>
                </a:lnTo>
                <a:lnTo>
                  <a:pt x="311" y="1087"/>
                </a:lnTo>
                <a:lnTo>
                  <a:pt x="312" y="1086"/>
                </a:lnTo>
                <a:lnTo>
                  <a:pt x="312" y="1084"/>
                </a:lnTo>
                <a:lnTo>
                  <a:pt x="312" y="1084"/>
                </a:lnTo>
                <a:lnTo>
                  <a:pt x="311" y="1080"/>
                </a:lnTo>
                <a:lnTo>
                  <a:pt x="310" y="1076"/>
                </a:lnTo>
                <a:lnTo>
                  <a:pt x="306" y="1071"/>
                </a:lnTo>
                <a:lnTo>
                  <a:pt x="302" y="1068"/>
                </a:lnTo>
                <a:lnTo>
                  <a:pt x="320" y="1055"/>
                </a:lnTo>
                <a:close/>
                <a:moveTo>
                  <a:pt x="248" y="1026"/>
                </a:moveTo>
                <a:lnTo>
                  <a:pt x="259" y="1099"/>
                </a:lnTo>
                <a:lnTo>
                  <a:pt x="254" y="1096"/>
                </a:lnTo>
                <a:lnTo>
                  <a:pt x="237" y="1093"/>
                </a:lnTo>
                <a:lnTo>
                  <a:pt x="228" y="1087"/>
                </a:lnTo>
                <a:lnTo>
                  <a:pt x="229" y="1055"/>
                </a:lnTo>
                <a:lnTo>
                  <a:pt x="233" y="1054"/>
                </a:lnTo>
                <a:lnTo>
                  <a:pt x="235" y="1047"/>
                </a:lnTo>
                <a:lnTo>
                  <a:pt x="236" y="1037"/>
                </a:lnTo>
                <a:lnTo>
                  <a:pt x="248" y="1026"/>
                </a:lnTo>
                <a:close/>
                <a:moveTo>
                  <a:pt x="323" y="1183"/>
                </a:moveTo>
                <a:lnTo>
                  <a:pt x="315" y="1219"/>
                </a:lnTo>
                <a:lnTo>
                  <a:pt x="314" y="1186"/>
                </a:lnTo>
                <a:lnTo>
                  <a:pt x="323" y="118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21">
            <a:extLst>
              <a:ext uri="{FF2B5EF4-FFF2-40B4-BE49-F238E27FC236}">
                <a16:creationId xmlns:a16="http://schemas.microsoft.com/office/drawing/2014/main" id="{EB494D41-FEA7-4E07-A4EC-22F8A4A7E3E1}"/>
              </a:ext>
            </a:extLst>
          </p:cNvPr>
          <p:cNvSpPr>
            <a:spLocks/>
          </p:cNvSpPr>
          <p:nvPr/>
        </p:nvSpPr>
        <p:spPr bwMode="auto">
          <a:xfrm>
            <a:off x="812540" y="844457"/>
            <a:ext cx="729958" cy="1679951"/>
          </a:xfrm>
          <a:custGeom>
            <a:avLst/>
            <a:gdLst>
              <a:gd name="T0" fmla="*/ 181 w 627"/>
              <a:gd name="T1" fmla="*/ 244 h 1443"/>
              <a:gd name="T2" fmla="*/ 217 w 627"/>
              <a:gd name="T3" fmla="*/ 174 h 1443"/>
              <a:gd name="T4" fmla="*/ 263 w 627"/>
              <a:gd name="T5" fmla="*/ 54 h 1443"/>
              <a:gd name="T6" fmla="*/ 350 w 627"/>
              <a:gd name="T7" fmla="*/ 0 h 1443"/>
              <a:gd name="T8" fmla="*/ 413 w 627"/>
              <a:gd name="T9" fmla="*/ 18 h 1443"/>
              <a:gd name="T10" fmla="*/ 457 w 627"/>
              <a:gd name="T11" fmla="*/ 74 h 1443"/>
              <a:gd name="T12" fmla="*/ 499 w 627"/>
              <a:gd name="T13" fmla="*/ 176 h 1443"/>
              <a:gd name="T14" fmla="*/ 534 w 627"/>
              <a:gd name="T15" fmla="*/ 256 h 1443"/>
              <a:gd name="T16" fmla="*/ 539 w 627"/>
              <a:gd name="T17" fmla="*/ 288 h 1443"/>
              <a:gd name="T18" fmla="*/ 604 w 627"/>
              <a:gd name="T19" fmla="*/ 302 h 1443"/>
              <a:gd name="T20" fmla="*/ 620 w 627"/>
              <a:gd name="T21" fmla="*/ 378 h 1443"/>
              <a:gd name="T22" fmla="*/ 612 w 627"/>
              <a:gd name="T23" fmla="*/ 457 h 1443"/>
              <a:gd name="T24" fmla="*/ 549 w 627"/>
              <a:gd name="T25" fmla="*/ 502 h 1443"/>
              <a:gd name="T26" fmla="*/ 504 w 627"/>
              <a:gd name="T27" fmla="*/ 495 h 1443"/>
              <a:gd name="T28" fmla="*/ 493 w 627"/>
              <a:gd name="T29" fmla="*/ 551 h 1443"/>
              <a:gd name="T30" fmla="*/ 502 w 627"/>
              <a:gd name="T31" fmla="*/ 629 h 1443"/>
              <a:gd name="T32" fmla="*/ 533 w 627"/>
              <a:gd name="T33" fmla="*/ 777 h 1443"/>
              <a:gd name="T34" fmla="*/ 534 w 627"/>
              <a:gd name="T35" fmla="*/ 894 h 1443"/>
              <a:gd name="T36" fmla="*/ 573 w 627"/>
              <a:gd name="T37" fmla="*/ 1017 h 1443"/>
              <a:gd name="T38" fmla="*/ 627 w 627"/>
              <a:gd name="T39" fmla="*/ 1133 h 1443"/>
              <a:gd name="T40" fmla="*/ 572 w 627"/>
              <a:gd name="T41" fmla="*/ 1151 h 1443"/>
              <a:gd name="T42" fmla="*/ 600 w 627"/>
              <a:gd name="T43" fmla="*/ 1233 h 1443"/>
              <a:gd name="T44" fmla="*/ 601 w 627"/>
              <a:gd name="T45" fmla="*/ 1285 h 1443"/>
              <a:gd name="T46" fmla="*/ 554 w 627"/>
              <a:gd name="T47" fmla="*/ 1297 h 1443"/>
              <a:gd name="T48" fmla="*/ 481 w 627"/>
              <a:gd name="T49" fmla="*/ 1271 h 1443"/>
              <a:gd name="T50" fmla="*/ 481 w 627"/>
              <a:gd name="T51" fmla="*/ 1231 h 1443"/>
              <a:gd name="T52" fmla="*/ 510 w 627"/>
              <a:gd name="T53" fmla="*/ 1170 h 1443"/>
              <a:gd name="T54" fmla="*/ 490 w 627"/>
              <a:gd name="T55" fmla="*/ 1149 h 1443"/>
              <a:gd name="T56" fmla="*/ 458 w 627"/>
              <a:gd name="T57" fmla="*/ 1428 h 1443"/>
              <a:gd name="T58" fmla="*/ 429 w 627"/>
              <a:gd name="T59" fmla="*/ 1440 h 1443"/>
              <a:gd name="T60" fmla="*/ 410 w 627"/>
              <a:gd name="T61" fmla="*/ 1424 h 1443"/>
              <a:gd name="T62" fmla="*/ 322 w 627"/>
              <a:gd name="T63" fmla="*/ 1139 h 1443"/>
              <a:gd name="T64" fmla="*/ 296 w 627"/>
              <a:gd name="T65" fmla="*/ 1185 h 1443"/>
              <a:gd name="T66" fmla="*/ 262 w 627"/>
              <a:gd name="T67" fmla="*/ 1220 h 1443"/>
              <a:gd name="T68" fmla="*/ 259 w 627"/>
              <a:gd name="T69" fmla="*/ 1319 h 1443"/>
              <a:gd name="T70" fmla="*/ 222 w 627"/>
              <a:gd name="T71" fmla="*/ 1337 h 1443"/>
              <a:gd name="T72" fmla="*/ 175 w 627"/>
              <a:gd name="T73" fmla="*/ 1319 h 1443"/>
              <a:gd name="T74" fmla="*/ 189 w 627"/>
              <a:gd name="T75" fmla="*/ 1267 h 1443"/>
              <a:gd name="T76" fmla="*/ 194 w 627"/>
              <a:gd name="T77" fmla="*/ 1170 h 1443"/>
              <a:gd name="T78" fmla="*/ 189 w 627"/>
              <a:gd name="T79" fmla="*/ 1059 h 1443"/>
              <a:gd name="T80" fmla="*/ 151 w 627"/>
              <a:gd name="T81" fmla="*/ 1028 h 1443"/>
              <a:gd name="T82" fmla="*/ 130 w 627"/>
              <a:gd name="T83" fmla="*/ 947 h 1443"/>
              <a:gd name="T84" fmla="*/ 204 w 627"/>
              <a:gd name="T85" fmla="*/ 918 h 1443"/>
              <a:gd name="T86" fmla="*/ 198 w 627"/>
              <a:gd name="T87" fmla="*/ 819 h 1443"/>
              <a:gd name="T88" fmla="*/ 158 w 627"/>
              <a:gd name="T89" fmla="*/ 685 h 1443"/>
              <a:gd name="T90" fmla="*/ 181 w 627"/>
              <a:gd name="T91" fmla="*/ 634 h 1443"/>
              <a:gd name="T92" fmla="*/ 145 w 627"/>
              <a:gd name="T93" fmla="*/ 595 h 1443"/>
              <a:gd name="T94" fmla="*/ 95 w 627"/>
              <a:gd name="T95" fmla="*/ 525 h 1443"/>
              <a:gd name="T96" fmla="*/ 60 w 627"/>
              <a:gd name="T97" fmla="*/ 471 h 1443"/>
              <a:gd name="T98" fmla="*/ 41 w 627"/>
              <a:gd name="T99" fmla="*/ 411 h 1443"/>
              <a:gd name="T100" fmla="*/ 0 w 627"/>
              <a:gd name="T101" fmla="*/ 403 h 1443"/>
              <a:gd name="T102" fmla="*/ 41 w 627"/>
              <a:gd name="T103" fmla="*/ 372 h 1443"/>
              <a:gd name="T104" fmla="*/ 78 w 627"/>
              <a:gd name="T105" fmla="*/ 346 h 1443"/>
              <a:gd name="T106" fmla="*/ 111 w 627"/>
              <a:gd name="T107" fmla="*/ 376 h 1443"/>
              <a:gd name="T108" fmla="*/ 162 w 627"/>
              <a:gd name="T109" fmla="*/ 341 h 1443"/>
              <a:gd name="T110" fmla="*/ 183 w 627"/>
              <a:gd name="T111" fmla="*/ 304 h 14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27" h="1443">
                <a:moveTo>
                  <a:pt x="194" y="290"/>
                </a:moveTo>
                <a:lnTo>
                  <a:pt x="194" y="290"/>
                </a:lnTo>
                <a:lnTo>
                  <a:pt x="191" y="284"/>
                </a:lnTo>
                <a:lnTo>
                  <a:pt x="187" y="278"/>
                </a:lnTo>
                <a:lnTo>
                  <a:pt x="183" y="269"/>
                </a:lnTo>
                <a:lnTo>
                  <a:pt x="181" y="259"/>
                </a:lnTo>
                <a:lnTo>
                  <a:pt x="180" y="250"/>
                </a:lnTo>
                <a:lnTo>
                  <a:pt x="181" y="244"/>
                </a:lnTo>
                <a:lnTo>
                  <a:pt x="182" y="239"/>
                </a:lnTo>
                <a:lnTo>
                  <a:pt x="185" y="233"/>
                </a:lnTo>
                <a:lnTo>
                  <a:pt x="188" y="227"/>
                </a:lnTo>
                <a:lnTo>
                  <a:pt x="188" y="227"/>
                </a:lnTo>
                <a:lnTo>
                  <a:pt x="200" y="208"/>
                </a:lnTo>
                <a:lnTo>
                  <a:pt x="207" y="193"/>
                </a:lnTo>
                <a:lnTo>
                  <a:pt x="212" y="182"/>
                </a:lnTo>
                <a:lnTo>
                  <a:pt x="217" y="174"/>
                </a:lnTo>
                <a:lnTo>
                  <a:pt x="217" y="174"/>
                </a:lnTo>
                <a:lnTo>
                  <a:pt x="220" y="168"/>
                </a:lnTo>
                <a:lnTo>
                  <a:pt x="222" y="156"/>
                </a:lnTo>
                <a:lnTo>
                  <a:pt x="232" y="123"/>
                </a:lnTo>
                <a:lnTo>
                  <a:pt x="238" y="104"/>
                </a:lnTo>
                <a:lnTo>
                  <a:pt x="246" y="83"/>
                </a:lnTo>
                <a:lnTo>
                  <a:pt x="257" y="64"/>
                </a:lnTo>
                <a:lnTo>
                  <a:pt x="263" y="54"/>
                </a:lnTo>
                <a:lnTo>
                  <a:pt x="270" y="46"/>
                </a:lnTo>
                <a:lnTo>
                  <a:pt x="270" y="46"/>
                </a:lnTo>
                <a:lnTo>
                  <a:pt x="285" y="31"/>
                </a:lnTo>
                <a:lnTo>
                  <a:pt x="299" y="19"/>
                </a:lnTo>
                <a:lnTo>
                  <a:pt x="314" y="11"/>
                </a:lnTo>
                <a:lnTo>
                  <a:pt x="327" y="6"/>
                </a:lnTo>
                <a:lnTo>
                  <a:pt x="340" y="2"/>
                </a:lnTo>
                <a:lnTo>
                  <a:pt x="350" y="0"/>
                </a:lnTo>
                <a:lnTo>
                  <a:pt x="358" y="0"/>
                </a:lnTo>
                <a:lnTo>
                  <a:pt x="366" y="0"/>
                </a:lnTo>
                <a:lnTo>
                  <a:pt x="366" y="0"/>
                </a:lnTo>
                <a:lnTo>
                  <a:pt x="375" y="4"/>
                </a:lnTo>
                <a:lnTo>
                  <a:pt x="385" y="7"/>
                </a:lnTo>
                <a:lnTo>
                  <a:pt x="394" y="13"/>
                </a:lnTo>
                <a:lnTo>
                  <a:pt x="394" y="13"/>
                </a:lnTo>
                <a:lnTo>
                  <a:pt x="413" y="18"/>
                </a:lnTo>
                <a:lnTo>
                  <a:pt x="428" y="24"/>
                </a:lnTo>
                <a:lnTo>
                  <a:pt x="435" y="28"/>
                </a:lnTo>
                <a:lnTo>
                  <a:pt x="442" y="31"/>
                </a:lnTo>
                <a:lnTo>
                  <a:pt x="442" y="31"/>
                </a:lnTo>
                <a:lnTo>
                  <a:pt x="444" y="34"/>
                </a:lnTo>
                <a:lnTo>
                  <a:pt x="446" y="40"/>
                </a:lnTo>
                <a:lnTo>
                  <a:pt x="452" y="54"/>
                </a:lnTo>
                <a:lnTo>
                  <a:pt x="457" y="74"/>
                </a:lnTo>
                <a:lnTo>
                  <a:pt x="462" y="95"/>
                </a:lnTo>
                <a:lnTo>
                  <a:pt x="469" y="134"/>
                </a:lnTo>
                <a:lnTo>
                  <a:pt x="473" y="151"/>
                </a:lnTo>
                <a:lnTo>
                  <a:pt x="480" y="165"/>
                </a:lnTo>
                <a:lnTo>
                  <a:pt x="480" y="165"/>
                </a:lnTo>
                <a:lnTo>
                  <a:pt x="486" y="168"/>
                </a:lnTo>
                <a:lnTo>
                  <a:pt x="492" y="171"/>
                </a:lnTo>
                <a:lnTo>
                  <a:pt x="499" y="176"/>
                </a:lnTo>
                <a:lnTo>
                  <a:pt x="507" y="182"/>
                </a:lnTo>
                <a:lnTo>
                  <a:pt x="513" y="189"/>
                </a:lnTo>
                <a:lnTo>
                  <a:pt x="519" y="198"/>
                </a:lnTo>
                <a:lnTo>
                  <a:pt x="522" y="209"/>
                </a:lnTo>
                <a:lnTo>
                  <a:pt x="522" y="209"/>
                </a:lnTo>
                <a:lnTo>
                  <a:pt x="527" y="229"/>
                </a:lnTo>
                <a:lnTo>
                  <a:pt x="532" y="244"/>
                </a:lnTo>
                <a:lnTo>
                  <a:pt x="534" y="256"/>
                </a:lnTo>
                <a:lnTo>
                  <a:pt x="534" y="261"/>
                </a:lnTo>
                <a:lnTo>
                  <a:pt x="534" y="264"/>
                </a:lnTo>
                <a:lnTo>
                  <a:pt x="534" y="264"/>
                </a:lnTo>
                <a:lnTo>
                  <a:pt x="532" y="273"/>
                </a:lnTo>
                <a:lnTo>
                  <a:pt x="531" y="281"/>
                </a:lnTo>
                <a:lnTo>
                  <a:pt x="530" y="290"/>
                </a:lnTo>
                <a:lnTo>
                  <a:pt x="530" y="290"/>
                </a:lnTo>
                <a:lnTo>
                  <a:pt x="539" y="288"/>
                </a:lnTo>
                <a:lnTo>
                  <a:pt x="549" y="287"/>
                </a:lnTo>
                <a:lnTo>
                  <a:pt x="560" y="287"/>
                </a:lnTo>
                <a:lnTo>
                  <a:pt x="573" y="288"/>
                </a:lnTo>
                <a:lnTo>
                  <a:pt x="585" y="291"/>
                </a:lnTo>
                <a:lnTo>
                  <a:pt x="596" y="296"/>
                </a:lnTo>
                <a:lnTo>
                  <a:pt x="601" y="298"/>
                </a:lnTo>
                <a:lnTo>
                  <a:pt x="604" y="302"/>
                </a:lnTo>
                <a:lnTo>
                  <a:pt x="604" y="302"/>
                </a:lnTo>
                <a:lnTo>
                  <a:pt x="610" y="310"/>
                </a:lnTo>
                <a:lnTo>
                  <a:pt x="613" y="317"/>
                </a:lnTo>
                <a:lnTo>
                  <a:pt x="615" y="325"/>
                </a:lnTo>
                <a:lnTo>
                  <a:pt x="615" y="332"/>
                </a:lnTo>
                <a:lnTo>
                  <a:pt x="614" y="343"/>
                </a:lnTo>
                <a:lnTo>
                  <a:pt x="613" y="349"/>
                </a:lnTo>
                <a:lnTo>
                  <a:pt x="613" y="349"/>
                </a:lnTo>
                <a:lnTo>
                  <a:pt x="620" y="378"/>
                </a:lnTo>
                <a:lnTo>
                  <a:pt x="622" y="389"/>
                </a:lnTo>
                <a:lnTo>
                  <a:pt x="624" y="399"/>
                </a:lnTo>
                <a:lnTo>
                  <a:pt x="624" y="410"/>
                </a:lnTo>
                <a:lnTo>
                  <a:pt x="622" y="419"/>
                </a:lnTo>
                <a:lnTo>
                  <a:pt x="622" y="419"/>
                </a:lnTo>
                <a:lnTo>
                  <a:pt x="619" y="438"/>
                </a:lnTo>
                <a:lnTo>
                  <a:pt x="615" y="448"/>
                </a:lnTo>
                <a:lnTo>
                  <a:pt x="612" y="457"/>
                </a:lnTo>
                <a:lnTo>
                  <a:pt x="607" y="467"/>
                </a:lnTo>
                <a:lnTo>
                  <a:pt x="601" y="475"/>
                </a:lnTo>
                <a:lnTo>
                  <a:pt x="592" y="483"/>
                </a:lnTo>
                <a:lnTo>
                  <a:pt x="581" y="487"/>
                </a:lnTo>
                <a:lnTo>
                  <a:pt x="581" y="487"/>
                </a:lnTo>
                <a:lnTo>
                  <a:pt x="563" y="495"/>
                </a:lnTo>
                <a:lnTo>
                  <a:pt x="552" y="501"/>
                </a:lnTo>
                <a:lnTo>
                  <a:pt x="549" y="502"/>
                </a:lnTo>
                <a:lnTo>
                  <a:pt x="545" y="503"/>
                </a:lnTo>
                <a:lnTo>
                  <a:pt x="542" y="502"/>
                </a:lnTo>
                <a:lnTo>
                  <a:pt x="537" y="500"/>
                </a:lnTo>
                <a:lnTo>
                  <a:pt x="537" y="500"/>
                </a:lnTo>
                <a:lnTo>
                  <a:pt x="511" y="486"/>
                </a:lnTo>
                <a:lnTo>
                  <a:pt x="499" y="479"/>
                </a:lnTo>
                <a:lnTo>
                  <a:pt x="499" y="479"/>
                </a:lnTo>
                <a:lnTo>
                  <a:pt x="504" y="495"/>
                </a:lnTo>
                <a:lnTo>
                  <a:pt x="508" y="508"/>
                </a:lnTo>
                <a:lnTo>
                  <a:pt x="509" y="519"/>
                </a:lnTo>
                <a:lnTo>
                  <a:pt x="509" y="519"/>
                </a:lnTo>
                <a:lnTo>
                  <a:pt x="509" y="522"/>
                </a:lnTo>
                <a:lnTo>
                  <a:pt x="508" y="527"/>
                </a:lnTo>
                <a:lnTo>
                  <a:pt x="502" y="537"/>
                </a:lnTo>
                <a:lnTo>
                  <a:pt x="496" y="545"/>
                </a:lnTo>
                <a:lnTo>
                  <a:pt x="493" y="551"/>
                </a:lnTo>
                <a:lnTo>
                  <a:pt x="493" y="551"/>
                </a:lnTo>
                <a:lnTo>
                  <a:pt x="493" y="568"/>
                </a:lnTo>
                <a:lnTo>
                  <a:pt x="495" y="589"/>
                </a:lnTo>
                <a:lnTo>
                  <a:pt x="495" y="589"/>
                </a:lnTo>
                <a:lnTo>
                  <a:pt x="497" y="605"/>
                </a:lnTo>
                <a:lnTo>
                  <a:pt x="497" y="613"/>
                </a:lnTo>
                <a:lnTo>
                  <a:pt x="497" y="613"/>
                </a:lnTo>
                <a:lnTo>
                  <a:pt x="502" y="629"/>
                </a:lnTo>
                <a:lnTo>
                  <a:pt x="514" y="666"/>
                </a:lnTo>
                <a:lnTo>
                  <a:pt x="525" y="707"/>
                </a:lnTo>
                <a:lnTo>
                  <a:pt x="528" y="725"/>
                </a:lnTo>
                <a:lnTo>
                  <a:pt x="530" y="740"/>
                </a:lnTo>
                <a:lnTo>
                  <a:pt x="530" y="740"/>
                </a:lnTo>
                <a:lnTo>
                  <a:pt x="531" y="755"/>
                </a:lnTo>
                <a:lnTo>
                  <a:pt x="532" y="767"/>
                </a:lnTo>
                <a:lnTo>
                  <a:pt x="533" y="777"/>
                </a:lnTo>
                <a:lnTo>
                  <a:pt x="532" y="790"/>
                </a:lnTo>
                <a:lnTo>
                  <a:pt x="532" y="790"/>
                </a:lnTo>
                <a:lnTo>
                  <a:pt x="528" y="827"/>
                </a:lnTo>
                <a:lnTo>
                  <a:pt x="526" y="859"/>
                </a:lnTo>
                <a:lnTo>
                  <a:pt x="526" y="859"/>
                </a:lnTo>
                <a:lnTo>
                  <a:pt x="526" y="866"/>
                </a:lnTo>
                <a:lnTo>
                  <a:pt x="528" y="875"/>
                </a:lnTo>
                <a:lnTo>
                  <a:pt x="534" y="894"/>
                </a:lnTo>
                <a:lnTo>
                  <a:pt x="542" y="913"/>
                </a:lnTo>
                <a:lnTo>
                  <a:pt x="546" y="929"/>
                </a:lnTo>
                <a:lnTo>
                  <a:pt x="546" y="929"/>
                </a:lnTo>
                <a:lnTo>
                  <a:pt x="560" y="969"/>
                </a:lnTo>
                <a:lnTo>
                  <a:pt x="568" y="994"/>
                </a:lnTo>
                <a:lnTo>
                  <a:pt x="572" y="1006"/>
                </a:lnTo>
                <a:lnTo>
                  <a:pt x="573" y="1017"/>
                </a:lnTo>
                <a:lnTo>
                  <a:pt x="573" y="1017"/>
                </a:lnTo>
                <a:lnTo>
                  <a:pt x="584" y="1084"/>
                </a:lnTo>
                <a:lnTo>
                  <a:pt x="602" y="1087"/>
                </a:lnTo>
                <a:lnTo>
                  <a:pt x="602" y="1087"/>
                </a:lnTo>
                <a:lnTo>
                  <a:pt x="615" y="1108"/>
                </a:lnTo>
                <a:lnTo>
                  <a:pt x="625" y="1123"/>
                </a:lnTo>
                <a:lnTo>
                  <a:pt x="627" y="1129"/>
                </a:lnTo>
                <a:lnTo>
                  <a:pt x="627" y="1133"/>
                </a:lnTo>
                <a:lnTo>
                  <a:pt x="627" y="1133"/>
                </a:lnTo>
                <a:lnTo>
                  <a:pt x="621" y="1142"/>
                </a:lnTo>
                <a:lnTo>
                  <a:pt x="619" y="1145"/>
                </a:lnTo>
                <a:lnTo>
                  <a:pt x="616" y="1145"/>
                </a:lnTo>
                <a:lnTo>
                  <a:pt x="616" y="1145"/>
                </a:lnTo>
                <a:lnTo>
                  <a:pt x="609" y="1146"/>
                </a:lnTo>
                <a:lnTo>
                  <a:pt x="593" y="1149"/>
                </a:lnTo>
                <a:lnTo>
                  <a:pt x="572" y="1151"/>
                </a:lnTo>
                <a:lnTo>
                  <a:pt x="572" y="1151"/>
                </a:lnTo>
                <a:lnTo>
                  <a:pt x="581" y="1174"/>
                </a:lnTo>
                <a:lnTo>
                  <a:pt x="587" y="1190"/>
                </a:lnTo>
                <a:lnTo>
                  <a:pt x="590" y="1196"/>
                </a:lnTo>
                <a:lnTo>
                  <a:pt x="590" y="1199"/>
                </a:lnTo>
                <a:lnTo>
                  <a:pt x="590" y="1199"/>
                </a:lnTo>
                <a:lnTo>
                  <a:pt x="591" y="1203"/>
                </a:lnTo>
                <a:lnTo>
                  <a:pt x="592" y="1212"/>
                </a:lnTo>
                <a:lnTo>
                  <a:pt x="600" y="1233"/>
                </a:lnTo>
                <a:lnTo>
                  <a:pt x="603" y="1247"/>
                </a:lnTo>
                <a:lnTo>
                  <a:pt x="606" y="1257"/>
                </a:lnTo>
                <a:lnTo>
                  <a:pt x="606" y="1268"/>
                </a:lnTo>
                <a:lnTo>
                  <a:pt x="606" y="1272"/>
                </a:lnTo>
                <a:lnTo>
                  <a:pt x="604" y="1275"/>
                </a:lnTo>
                <a:lnTo>
                  <a:pt x="604" y="1275"/>
                </a:lnTo>
                <a:lnTo>
                  <a:pt x="602" y="1280"/>
                </a:lnTo>
                <a:lnTo>
                  <a:pt x="601" y="1285"/>
                </a:lnTo>
                <a:lnTo>
                  <a:pt x="600" y="1292"/>
                </a:lnTo>
                <a:lnTo>
                  <a:pt x="598" y="1294"/>
                </a:lnTo>
                <a:lnTo>
                  <a:pt x="596" y="1296"/>
                </a:lnTo>
                <a:lnTo>
                  <a:pt x="592" y="1296"/>
                </a:lnTo>
                <a:lnTo>
                  <a:pt x="586" y="1296"/>
                </a:lnTo>
                <a:lnTo>
                  <a:pt x="586" y="1296"/>
                </a:lnTo>
                <a:lnTo>
                  <a:pt x="571" y="1296"/>
                </a:lnTo>
                <a:lnTo>
                  <a:pt x="554" y="1297"/>
                </a:lnTo>
                <a:lnTo>
                  <a:pt x="540" y="1298"/>
                </a:lnTo>
                <a:lnTo>
                  <a:pt x="530" y="1298"/>
                </a:lnTo>
                <a:lnTo>
                  <a:pt x="530" y="1298"/>
                </a:lnTo>
                <a:lnTo>
                  <a:pt x="526" y="1297"/>
                </a:lnTo>
                <a:lnTo>
                  <a:pt x="519" y="1294"/>
                </a:lnTo>
                <a:lnTo>
                  <a:pt x="503" y="1285"/>
                </a:lnTo>
                <a:lnTo>
                  <a:pt x="487" y="1275"/>
                </a:lnTo>
                <a:lnTo>
                  <a:pt x="481" y="1271"/>
                </a:lnTo>
                <a:lnTo>
                  <a:pt x="479" y="1267"/>
                </a:lnTo>
                <a:lnTo>
                  <a:pt x="479" y="1267"/>
                </a:lnTo>
                <a:lnTo>
                  <a:pt x="476" y="1263"/>
                </a:lnTo>
                <a:lnTo>
                  <a:pt x="475" y="1259"/>
                </a:lnTo>
                <a:lnTo>
                  <a:pt x="475" y="1248"/>
                </a:lnTo>
                <a:lnTo>
                  <a:pt x="476" y="1242"/>
                </a:lnTo>
                <a:lnTo>
                  <a:pt x="479" y="1236"/>
                </a:lnTo>
                <a:lnTo>
                  <a:pt x="481" y="1231"/>
                </a:lnTo>
                <a:lnTo>
                  <a:pt x="485" y="1226"/>
                </a:lnTo>
                <a:lnTo>
                  <a:pt x="485" y="1226"/>
                </a:lnTo>
                <a:lnTo>
                  <a:pt x="492" y="1216"/>
                </a:lnTo>
                <a:lnTo>
                  <a:pt x="499" y="1205"/>
                </a:lnTo>
                <a:lnTo>
                  <a:pt x="505" y="1197"/>
                </a:lnTo>
                <a:lnTo>
                  <a:pt x="508" y="1191"/>
                </a:lnTo>
                <a:lnTo>
                  <a:pt x="508" y="1191"/>
                </a:lnTo>
                <a:lnTo>
                  <a:pt x="510" y="1170"/>
                </a:lnTo>
                <a:lnTo>
                  <a:pt x="511" y="1154"/>
                </a:lnTo>
                <a:lnTo>
                  <a:pt x="511" y="1154"/>
                </a:lnTo>
                <a:lnTo>
                  <a:pt x="509" y="1156"/>
                </a:lnTo>
                <a:lnTo>
                  <a:pt x="505" y="1157"/>
                </a:lnTo>
                <a:lnTo>
                  <a:pt x="501" y="1156"/>
                </a:lnTo>
                <a:lnTo>
                  <a:pt x="501" y="1156"/>
                </a:lnTo>
                <a:lnTo>
                  <a:pt x="496" y="1152"/>
                </a:lnTo>
                <a:lnTo>
                  <a:pt x="490" y="1149"/>
                </a:lnTo>
                <a:lnTo>
                  <a:pt x="485" y="1144"/>
                </a:lnTo>
                <a:lnTo>
                  <a:pt x="460" y="1144"/>
                </a:lnTo>
                <a:lnTo>
                  <a:pt x="456" y="1158"/>
                </a:lnTo>
                <a:lnTo>
                  <a:pt x="437" y="1170"/>
                </a:lnTo>
                <a:lnTo>
                  <a:pt x="460" y="1415"/>
                </a:lnTo>
                <a:lnTo>
                  <a:pt x="460" y="1415"/>
                </a:lnTo>
                <a:lnTo>
                  <a:pt x="460" y="1419"/>
                </a:lnTo>
                <a:lnTo>
                  <a:pt x="458" y="1428"/>
                </a:lnTo>
                <a:lnTo>
                  <a:pt x="457" y="1432"/>
                </a:lnTo>
                <a:lnTo>
                  <a:pt x="455" y="1437"/>
                </a:lnTo>
                <a:lnTo>
                  <a:pt x="451" y="1441"/>
                </a:lnTo>
                <a:lnTo>
                  <a:pt x="445" y="1443"/>
                </a:lnTo>
                <a:lnTo>
                  <a:pt x="445" y="1443"/>
                </a:lnTo>
                <a:lnTo>
                  <a:pt x="439" y="1443"/>
                </a:lnTo>
                <a:lnTo>
                  <a:pt x="434" y="1442"/>
                </a:lnTo>
                <a:lnTo>
                  <a:pt x="429" y="1440"/>
                </a:lnTo>
                <a:lnTo>
                  <a:pt x="425" y="1436"/>
                </a:lnTo>
                <a:lnTo>
                  <a:pt x="419" y="1429"/>
                </a:lnTo>
                <a:lnTo>
                  <a:pt x="416" y="1426"/>
                </a:lnTo>
                <a:lnTo>
                  <a:pt x="416" y="1426"/>
                </a:lnTo>
                <a:lnTo>
                  <a:pt x="415" y="1428"/>
                </a:lnTo>
                <a:lnTo>
                  <a:pt x="414" y="1428"/>
                </a:lnTo>
                <a:lnTo>
                  <a:pt x="410" y="1424"/>
                </a:lnTo>
                <a:lnTo>
                  <a:pt x="410" y="1424"/>
                </a:lnTo>
                <a:lnTo>
                  <a:pt x="408" y="1413"/>
                </a:lnTo>
                <a:lnTo>
                  <a:pt x="404" y="1390"/>
                </a:lnTo>
                <a:lnTo>
                  <a:pt x="393" y="1320"/>
                </a:lnTo>
                <a:lnTo>
                  <a:pt x="380" y="1222"/>
                </a:lnTo>
                <a:lnTo>
                  <a:pt x="357" y="1191"/>
                </a:lnTo>
                <a:lnTo>
                  <a:pt x="349" y="1139"/>
                </a:lnTo>
                <a:lnTo>
                  <a:pt x="322" y="1139"/>
                </a:lnTo>
                <a:lnTo>
                  <a:pt x="322" y="1139"/>
                </a:lnTo>
                <a:lnTo>
                  <a:pt x="317" y="1157"/>
                </a:lnTo>
                <a:lnTo>
                  <a:pt x="312" y="1170"/>
                </a:lnTo>
                <a:lnTo>
                  <a:pt x="310" y="1175"/>
                </a:lnTo>
                <a:lnTo>
                  <a:pt x="308" y="1179"/>
                </a:lnTo>
                <a:lnTo>
                  <a:pt x="308" y="1179"/>
                </a:lnTo>
                <a:lnTo>
                  <a:pt x="299" y="1185"/>
                </a:lnTo>
                <a:lnTo>
                  <a:pt x="297" y="1186"/>
                </a:lnTo>
                <a:lnTo>
                  <a:pt x="296" y="1185"/>
                </a:lnTo>
                <a:lnTo>
                  <a:pt x="296" y="1185"/>
                </a:lnTo>
                <a:lnTo>
                  <a:pt x="291" y="1177"/>
                </a:lnTo>
                <a:lnTo>
                  <a:pt x="283" y="1161"/>
                </a:lnTo>
                <a:lnTo>
                  <a:pt x="274" y="1139"/>
                </a:lnTo>
                <a:lnTo>
                  <a:pt x="268" y="1121"/>
                </a:lnTo>
                <a:lnTo>
                  <a:pt x="267" y="1156"/>
                </a:lnTo>
                <a:lnTo>
                  <a:pt x="259" y="1160"/>
                </a:lnTo>
                <a:lnTo>
                  <a:pt x="262" y="1220"/>
                </a:lnTo>
                <a:lnTo>
                  <a:pt x="262" y="1220"/>
                </a:lnTo>
                <a:lnTo>
                  <a:pt x="264" y="1236"/>
                </a:lnTo>
                <a:lnTo>
                  <a:pt x="267" y="1257"/>
                </a:lnTo>
                <a:lnTo>
                  <a:pt x="267" y="1257"/>
                </a:lnTo>
                <a:lnTo>
                  <a:pt x="264" y="1283"/>
                </a:lnTo>
                <a:lnTo>
                  <a:pt x="259" y="1310"/>
                </a:lnTo>
                <a:lnTo>
                  <a:pt x="259" y="1310"/>
                </a:lnTo>
                <a:lnTo>
                  <a:pt x="259" y="1319"/>
                </a:lnTo>
                <a:lnTo>
                  <a:pt x="259" y="1325"/>
                </a:lnTo>
                <a:lnTo>
                  <a:pt x="258" y="1326"/>
                </a:lnTo>
                <a:lnTo>
                  <a:pt x="257" y="1329"/>
                </a:lnTo>
                <a:lnTo>
                  <a:pt x="255" y="1330"/>
                </a:lnTo>
                <a:lnTo>
                  <a:pt x="250" y="1331"/>
                </a:lnTo>
                <a:lnTo>
                  <a:pt x="250" y="1331"/>
                </a:lnTo>
                <a:lnTo>
                  <a:pt x="236" y="1335"/>
                </a:lnTo>
                <a:lnTo>
                  <a:pt x="222" y="1337"/>
                </a:lnTo>
                <a:lnTo>
                  <a:pt x="207" y="1338"/>
                </a:lnTo>
                <a:lnTo>
                  <a:pt x="201" y="1337"/>
                </a:lnTo>
                <a:lnTo>
                  <a:pt x="198" y="1336"/>
                </a:lnTo>
                <a:lnTo>
                  <a:pt x="198" y="1336"/>
                </a:lnTo>
                <a:lnTo>
                  <a:pt x="191" y="1331"/>
                </a:lnTo>
                <a:lnTo>
                  <a:pt x="181" y="1326"/>
                </a:lnTo>
                <a:lnTo>
                  <a:pt x="177" y="1323"/>
                </a:lnTo>
                <a:lnTo>
                  <a:pt x="175" y="1319"/>
                </a:lnTo>
                <a:lnTo>
                  <a:pt x="174" y="1313"/>
                </a:lnTo>
                <a:lnTo>
                  <a:pt x="175" y="1307"/>
                </a:lnTo>
                <a:lnTo>
                  <a:pt x="175" y="1307"/>
                </a:lnTo>
                <a:lnTo>
                  <a:pt x="180" y="1294"/>
                </a:lnTo>
                <a:lnTo>
                  <a:pt x="185" y="1283"/>
                </a:lnTo>
                <a:lnTo>
                  <a:pt x="188" y="1274"/>
                </a:lnTo>
                <a:lnTo>
                  <a:pt x="189" y="1267"/>
                </a:lnTo>
                <a:lnTo>
                  <a:pt x="189" y="1267"/>
                </a:lnTo>
                <a:lnTo>
                  <a:pt x="193" y="1248"/>
                </a:lnTo>
                <a:lnTo>
                  <a:pt x="194" y="1236"/>
                </a:lnTo>
                <a:lnTo>
                  <a:pt x="194" y="1224"/>
                </a:lnTo>
                <a:lnTo>
                  <a:pt x="194" y="1224"/>
                </a:lnTo>
                <a:lnTo>
                  <a:pt x="193" y="1193"/>
                </a:lnTo>
                <a:lnTo>
                  <a:pt x="193" y="1179"/>
                </a:lnTo>
                <a:lnTo>
                  <a:pt x="194" y="1170"/>
                </a:lnTo>
                <a:lnTo>
                  <a:pt x="194" y="1170"/>
                </a:lnTo>
                <a:lnTo>
                  <a:pt x="194" y="1163"/>
                </a:lnTo>
                <a:lnTo>
                  <a:pt x="194" y="1152"/>
                </a:lnTo>
                <a:lnTo>
                  <a:pt x="194" y="1139"/>
                </a:lnTo>
                <a:lnTo>
                  <a:pt x="183" y="1135"/>
                </a:lnTo>
                <a:lnTo>
                  <a:pt x="183" y="1135"/>
                </a:lnTo>
                <a:lnTo>
                  <a:pt x="187" y="1103"/>
                </a:lnTo>
                <a:lnTo>
                  <a:pt x="189" y="1078"/>
                </a:lnTo>
                <a:lnTo>
                  <a:pt x="189" y="1059"/>
                </a:lnTo>
                <a:lnTo>
                  <a:pt x="189" y="1059"/>
                </a:lnTo>
                <a:lnTo>
                  <a:pt x="191" y="1047"/>
                </a:lnTo>
                <a:lnTo>
                  <a:pt x="192" y="1035"/>
                </a:lnTo>
                <a:lnTo>
                  <a:pt x="194" y="1023"/>
                </a:lnTo>
                <a:lnTo>
                  <a:pt x="157" y="1028"/>
                </a:lnTo>
                <a:lnTo>
                  <a:pt x="157" y="1028"/>
                </a:lnTo>
                <a:lnTo>
                  <a:pt x="154" y="1028"/>
                </a:lnTo>
                <a:lnTo>
                  <a:pt x="151" y="1028"/>
                </a:lnTo>
                <a:lnTo>
                  <a:pt x="147" y="1027"/>
                </a:lnTo>
                <a:lnTo>
                  <a:pt x="145" y="1026"/>
                </a:lnTo>
                <a:lnTo>
                  <a:pt x="142" y="1022"/>
                </a:lnTo>
                <a:lnTo>
                  <a:pt x="140" y="1017"/>
                </a:lnTo>
                <a:lnTo>
                  <a:pt x="140" y="1017"/>
                </a:lnTo>
                <a:lnTo>
                  <a:pt x="136" y="1000"/>
                </a:lnTo>
                <a:lnTo>
                  <a:pt x="133" y="977"/>
                </a:lnTo>
                <a:lnTo>
                  <a:pt x="130" y="947"/>
                </a:lnTo>
                <a:lnTo>
                  <a:pt x="130" y="947"/>
                </a:lnTo>
                <a:lnTo>
                  <a:pt x="134" y="942"/>
                </a:lnTo>
                <a:lnTo>
                  <a:pt x="138" y="939"/>
                </a:lnTo>
                <a:lnTo>
                  <a:pt x="142" y="935"/>
                </a:lnTo>
                <a:lnTo>
                  <a:pt x="142" y="935"/>
                </a:lnTo>
                <a:lnTo>
                  <a:pt x="156" y="932"/>
                </a:lnTo>
                <a:lnTo>
                  <a:pt x="176" y="926"/>
                </a:lnTo>
                <a:lnTo>
                  <a:pt x="204" y="918"/>
                </a:lnTo>
                <a:lnTo>
                  <a:pt x="204" y="918"/>
                </a:lnTo>
                <a:lnTo>
                  <a:pt x="205" y="875"/>
                </a:lnTo>
                <a:lnTo>
                  <a:pt x="205" y="845"/>
                </a:lnTo>
                <a:lnTo>
                  <a:pt x="205" y="834"/>
                </a:lnTo>
                <a:lnTo>
                  <a:pt x="204" y="830"/>
                </a:lnTo>
                <a:lnTo>
                  <a:pt x="204" y="830"/>
                </a:lnTo>
                <a:lnTo>
                  <a:pt x="203" y="827"/>
                </a:lnTo>
                <a:lnTo>
                  <a:pt x="198" y="819"/>
                </a:lnTo>
                <a:lnTo>
                  <a:pt x="181" y="787"/>
                </a:lnTo>
                <a:lnTo>
                  <a:pt x="181" y="787"/>
                </a:lnTo>
                <a:lnTo>
                  <a:pt x="171" y="766"/>
                </a:lnTo>
                <a:lnTo>
                  <a:pt x="164" y="752"/>
                </a:lnTo>
                <a:lnTo>
                  <a:pt x="160" y="737"/>
                </a:lnTo>
                <a:lnTo>
                  <a:pt x="159" y="723"/>
                </a:lnTo>
                <a:lnTo>
                  <a:pt x="159" y="723"/>
                </a:lnTo>
                <a:lnTo>
                  <a:pt x="158" y="685"/>
                </a:lnTo>
                <a:lnTo>
                  <a:pt x="158" y="669"/>
                </a:lnTo>
                <a:lnTo>
                  <a:pt x="159" y="661"/>
                </a:lnTo>
                <a:lnTo>
                  <a:pt x="160" y="656"/>
                </a:lnTo>
                <a:lnTo>
                  <a:pt x="160" y="656"/>
                </a:lnTo>
                <a:lnTo>
                  <a:pt x="166" y="649"/>
                </a:lnTo>
                <a:lnTo>
                  <a:pt x="174" y="642"/>
                </a:lnTo>
                <a:lnTo>
                  <a:pt x="180" y="637"/>
                </a:lnTo>
                <a:lnTo>
                  <a:pt x="181" y="634"/>
                </a:lnTo>
                <a:lnTo>
                  <a:pt x="181" y="634"/>
                </a:lnTo>
                <a:lnTo>
                  <a:pt x="186" y="599"/>
                </a:lnTo>
                <a:lnTo>
                  <a:pt x="157" y="603"/>
                </a:lnTo>
                <a:lnTo>
                  <a:pt x="157" y="603"/>
                </a:lnTo>
                <a:lnTo>
                  <a:pt x="151" y="601"/>
                </a:lnTo>
                <a:lnTo>
                  <a:pt x="147" y="599"/>
                </a:lnTo>
                <a:lnTo>
                  <a:pt x="145" y="595"/>
                </a:lnTo>
                <a:lnTo>
                  <a:pt x="145" y="595"/>
                </a:lnTo>
                <a:lnTo>
                  <a:pt x="136" y="566"/>
                </a:lnTo>
                <a:lnTo>
                  <a:pt x="130" y="541"/>
                </a:lnTo>
                <a:lnTo>
                  <a:pt x="130" y="541"/>
                </a:lnTo>
                <a:lnTo>
                  <a:pt x="125" y="539"/>
                </a:lnTo>
                <a:lnTo>
                  <a:pt x="113" y="536"/>
                </a:lnTo>
                <a:lnTo>
                  <a:pt x="107" y="533"/>
                </a:lnTo>
                <a:lnTo>
                  <a:pt x="101" y="530"/>
                </a:lnTo>
                <a:lnTo>
                  <a:pt x="95" y="525"/>
                </a:lnTo>
                <a:lnTo>
                  <a:pt x="93" y="520"/>
                </a:lnTo>
                <a:lnTo>
                  <a:pt x="93" y="520"/>
                </a:lnTo>
                <a:lnTo>
                  <a:pt x="87" y="507"/>
                </a:lnTo>
                <a:lnTo>
                  <a:pt x="81" y="497"/>
                </a:lnTo>
                <a:lnTo>
                  <a:pt x="81" y="497"/>
                </a:lnTo>
                <a:lnTo>
                  <a:pt x="70" y="487"/>
                </a:lnTo>
                <a:lnTo>
                  <a:pt x="65" y="480"/>
                </a:lnTo>
                <a:lnTo>
                  <a:pt x="60" y="471"/>
                </a:lnTo>
                <a:lnTo>
                  <a:pt x="60" y="471"/>
                </a:lnTo>
                <a:lnTo>
                  <a:pt x="57" y="461"/>
                </a:lnTo>
                <a:lnTo>
                  <a:pt x="56" y="454"/>
                </a:lnTo>
                <a:lnTo>
                  <a:pt x="53" y="440"/>
                </a:lnTo>
                <a:lnTo>
                  <a:pt x="53" y="440"/>
                </a:lnTo>
                <a:lnTo>
                  <a:pt x="51" y="431"/>
                </a:lnTo>
                <a:lnTo>
                  <a:pt x="47" y="421"/>
                </a:lnTo>
                <a:lnTo>
                  <a:pt x="41" y="411"/>
                </a:lnTo>
                <a:lnTo>
                  <a:pt x="12" y="413"/>
                </a:lnTo>
                <a:lnTo>
                  <a:pt x="12" y="413"/>
                </a:lnTo>
                <a:lnTo>
                  <a:pt x="11" y="413"/>
                </a:lnTo>
                <a:lnTo>
                  <a:pt x="6" y="411"/>
                </a:lnTo>
                <a:lnTo>
                  <a:pt x="2" y="408"/>
                </a:lnTo>
                <a:lnTo>
                  <a:pt x="0" y="405"/>
                </a:lnTo>
                <a:lnTo>
                  <a:pt x="0" y="403"/>
                </a:lnTo>
                <a:lnTo>
                  <a:pt x="0" y="403"/>
                </a:lnTo>
                <a:lnTo>
                  <a:pt x="0" y="399"/>
                </a:lnTo>
                <a:lnTo>
                  <a:pt x="2" y="396"/>
                </a:lnTo>
                <a:lnTo>
                  <a:pt x="6" y="391"/>
                </a:lnTo>
                <a:lnTo>
                  <a:pt x="12" y="386"/>
                </a:lnTo>
                <a:lnTo>
                  <a:pt x="39" y="384"/>
                </a:lnTo>
                <a:lnTo>
                  <a:pt x="39" y="384"/>
                </a:lnTo>
                <a:lnTo>
                  <a:pt x="40" y="378"/>
                </a:lnTo>
                <a:lnTo>
                  <a:pt x="41" y="372"/>
                </a:lnTo>
                <a:lnTo>
                  <a:pt x="43" y="366"/>
                </a:lnTo>
                <a:lnTo>
                  <a:pt x="43" y="366"/>
                </a:lnTo>
                <a:lnTo>
                  <a:pt x="47" y="361"/>
                </a:lnTo>
                <a:lnTo>
                  <a:pt x="53" y="356"/>
                </a:lnTo>
                <a:lnTo>
                  <a:pt x="66" y="349"/>
                </a:lnTo>
                <a:lnTo>
                  <a:pt x="66" y="349"/>
                </a:lnTo>
                <a:lnTo>
                  <a:pt x="71" y="348"/>
                </a:lnTo>
                <a:lnTo>
                  <a:pt x="78" y="346"/>
                </a:lnTo>
                <a:lnTo>
                  <a:pt x="87" y="345"/>
                </a:lnTo>
                <a:lnTo>
                  <a:pt x="87" y="345"/>
                </a:lnTo>
                <a:lnTo>
                  <a:pt x="88" y="345"/>
                </a:lnTo>
                <a:lnTo>
                  <a:pt x="89" y="348"/>
                </a:lnTo>
                <a:lnTo>
                  <a:pt x="94" y="352"/>
                </a:lnTo>
                <a:lnTo>
                  <a:pt x="101" y="362"/>
                </a:lnTo>
                <a:lnTo>
                  <a:pt x="101" y="362"/>
                </a:lnTo>
                <a:lnTo>
                  <a:pt x="111" y="376"/>
                </a:lnTo>
                <a:lnTo>
                  <a:pt x="124" y="392"/>
                </a:lnTo>
                <a:lnTo>
                  <a:pt x="124" y="392"/>
                </a:lnTo>
                <a:lnTo>
                  <a:pt x="142" y="370"/>
                </a:lnTo>
                <a:lnTo>
                  <a:pt x="156" y="355"/>
                </a:lnTo>
                <a:lnTo>
                  <a:pt x="159" y="349"/>
                </a:lnTo>
                <a:lnTo>
                  <a:pt x="160" y="345"/>
                </a:lnTo>
                <a:lnTo>
                  <a:pt x="160" y="345"/>
                </a:lnTo>
                <a:lnTo>
                  <a:pt x="162" y="341"/>
                </a:lnTo>
                <a:lnTo>
                  <a:pt x="163" y="337"/>
                </a:lnTo>
                <a:lnTo>
                  <a:pt x="166" y="328"/>
                </a:lnTo>
                <a:lnTo>
                  <a:pt x="166" y="328"/>
                </a:lnTo>
                <a:lnTo>
                  <a:pt x="174" y="316"/>
                </a:lnTo>
                <a:lnTo>
                  <a:pt x="179" y="308"/>
                </a:lnTo>
                <a:lnTo>
                  <a:pt x="181" y="305"/>
                </a:lnTo>
                <a:lnTo>
                  <a:pt x="183" y="304"/>
                </a:lnTo>
                <a:lnTo>
                  <a:pt x="183" y="304"/>
                </a:lnTo>
                <a:lnTo>
                  <a:pt x="193" y="300"/>
                </a:lnTo>
                <a:lnTo>
                  <a:pt x="197" y="299"/>
                </a:lnTo>
                <a:lnTo>
                  <a:pt x="198" y="298"/>
                </a:lnTo>
                <a:lnTo>
                  <a:pt x="198" y="298"/>
                </a:lnTo>
                <a:lnTo>
                  <a:pt x="194" y="29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2">
            <a:extLst>
              <a:ext uri="{FF2B5EF4-FFF2-40B4-BE49-F238E27FC236}">
                <a16:creationId xmlns:a16="http://schemas.microsoft.com/office/drawing/2014/main" id="{A5A56C99-79CE-45D8-BFBB-87486E2BD846}"/>
              </a:ext>
            </a:extLst>
          </p:cNvPr>
          <p:cNvSpPr>
            <a:spLocks noEditPoints="1"/>
          </p:cNvSpPr>
          <p:nvPr/>
        </p:nvSpPr>
        <p:spPr bwMode="auto">
          <a:xfrm>
            <a:off x="2805988" y="747828"/>
            <a:ext cx="669419" cy="1776580"/>
          </a:xfrm>
          <a:custGeom>
            <a:avLst/>
            <a:gdLst>
              <a:gd name="T0" fmla="*/ 231 w 575"/>
              <a:gd name="T1" fmla="*/ 4 h 1526"/>
              <a:gd name="T2" fmla="*/ 184 w 575"/>
              <a:gd name="T3" fmla="*/ 51 h 1526"/>
              <a:gd name="T4" fmla="*/ 177 w 575"/>
              <a:gd name="T5" fmla="*/ 148 h 1526"/>
              <a:gd name="T6" fmla="*/ 117 w 575"/>
              <a:gd name="T7" fmla="*/ 205 h 1526"/>
              <a:gd name="T8" fmla="*/ 43 w 575"/>
              <a:gd name="T9" fmla="*/ 355 h 1526"/>
              <a:gd name="T10" fmla="*/ 4 w 575"/>
              <a:gd name="T11" fmla="*/ 466 h 1526"/>
              <a:gd name="T12" fmla="*/ 0 w 575"/>
              <a:gd name="T13" fmla="*/ 531 h 1526"/>
              <a:gd name="T14" fmla="*/ 15 w 575"/>
              <a:gd name="T15" fmla="*/ 580 h 1526"/>
              <a:gd name="T16" fmla="*/ 63 w 575"/>
              <a:gd name="T17" fmla="*/ 576 h 1526"/>
              <a:gd name="T18" fmla="*/ 76 w 575"/>
              <a:gd name="T19" fmla="*/ 572 h 1526"/>
              <a:gd name="T20" fmla="*/ 31 w 575"/>
              <a:gd name="T21" fmla="*/ 616 h 1526"/>
              <a:gd name="T22" fmla="*/ 35 w 575"/>
              <a:gd name="T23" fmla="*/ 628 h 1526"/>
              <a:gd name="T24" fmla="*/ 80 w 575"/>
              <a:gd name="T25" fmla="*/ 617 h 1526"/>
              <a:gd name="T26" fmla="*/ 93 w 575"/>
              <a:gd name="T27" fmla="*/ 697 h 1526"/>
              <a:gd name="T28" fmla="*/ 97 w 575"/>
              <a:gd name="T29" fmla="*/ 923 h 1526"/>
              <a:gd name="T30" fmla="*/ 74 w 575"/>
              <a:gd name="T31" fmla="*/ 987 h 1526"/>
              <a:gd name="T32" fmla="*/ 31 w 575"/>
              <a:gd name="T33" fmla="*/ 1025 h 1526"/>
              <a:gd name="T34" fmla="*/ 64 w 575"/>
              <a:gd name="T35" fmla="*/ 1060 h 1526"/>
              <a:gd name="T36" fmla="*/ 122 w 575"/>
              <a:gd name="T37" fmla="*/ 1097 h 1526"/>
              <a:gd name="T38" fmla="*/ 92 w 575"/>
              <a:gd name="T39" fmla="*/ 1098 h 1526"/>
              <a:gd name="T40" fmla="*/ 131 w 575"/>
              <a:gd name="T41" fmla="*/ 1145 h 1526"/>
              <a:gd name="T42" fmla="*/ 145 w 575"/>
              <a:gd name="T43" fmla="*/ 1171 h 1526"/>
              <a:gd name="T44" fmla="*/ 172 w 575"/>
              <a:gd name="T45" fmla="*/ 1195 h 1526"/>
              <a:gd name="T46" fmla="*/ 186 w 575"/>
              <a:gd name="T47" fmla="*/ 1215 h 1526"/>
              <a:gd name="T48" fmla="*/ 203 w 575"/>
              <a:gd name="T49" fmla="*/ 1400 h 1526"/>
              <a:gd name="T50" fmla="*/ 237 w 575"/>
              <a:gd name="T51" fmla="*/ 1376 h 1526"/>
              <a:gd name="T52" fmla="*/ 272 w 575"/>
              <a:gd name="T53" fmla="*/ 1506 h 1526"/>
              <a:gd name="T54" fmla="*/ 309 w 575"/>
              <a:gd name="T55" fmla="*/ 1509 h 1526"/>
              <a:gd name="T56" fmla="*/ 365 w 575"/>
              <a:gd name="T57" fmla="*/ 1358 h 1526"/>
              <a:gd name="T58" fmla="*/ 403 w 575"/>
              <a:gd name="T59" fmla="*/ 1269 h 1526"/>
              <a:gd name="T60" fmla="*/ 402 w 575"/>
              <a:gd name="T61" fmla="*/ 1230 h 1526"/>
              <a:gd name="T62" fmla="*/ 398 w 575"/>
              <a:gd name="T63" fmla="*/ 1043 h 1526"/>
              <a:gd name="T64" fmla="*/ 392 w 575"/>
              <a:gd name="T65" fmla="*/ 960 h 1526"/>
              <a:gd name="T66" fmla="*/ 402 w 575"/>
              <a:gd name="T67" fmla="*/ 876 h 1526"/>
              <a:gd name="T68" fmla="*/ 441 w 575"/>
              <a:gd name="T69" fmla="*/ 855 h 1526"/>
              <a:gd name="T70" fmla="*/ 477 w 575"/>
              <a:gd name="T71" fmla="*/ 617 h 1526"/>
              <a:gd name="T72" fmla="*/ 476 w 575"/>
              <a:gd name="T73" fmla="*/ 576 h 1526"/>
              <a:gd name="T74" fmla="*/ 508 w 575"/>
              <a:gd name="T75" fmla="*/ 596 h 1526"/>
              <a:gd name="T76" fmla="*/ 554 w 575"/>
              <a:gd name="T77" fmla="*/ 628 h 1526"/>
              <a:gd name="T78" fmla="*/ 512 w 575"/>
              <a:gd name="T79" fmla="*/ 581 h 1526"/>
              <a:gd name="T80" fmla="*/ 546 w 575"/>
              <a:gd name="T81" fmla="*/ 589 h 1526"/>
              <a:gd name="T82" fmla="*/ 570 w 575"/>
              <a:gd name="T83" fmla="*/ 552 h 1526"/>
              <a:gd name="T84" fmla="*/ 560 w 575"/>
              <a:gd name="T85" fmla="*/ 494 h 1526"/>
              <a:gd name="T86" fmla="*/ 541 w 575"/>
              <a:gd name="T87" fmla="*/ 356 h 1526"/>
              <a:gd name="T88" fmla="*/ 514 w 575"/>
              <a:gd name="T89" fmla="*/ 277 h 1526"/>
              <a:gd name="T90" fmla="*/ 474 w 575"/>
              <a:gd name="T91" fmla="*/ 236 h 1526"/>
              <a:gd name="T92" fmla="*/ 363 w 575"/>
              <a:gd name="T93" fmla="*/ 166 h 1526"/>
              <a:gd name="T94" fmla="*/ 361 w 575"/>
              <a:gd name="T95" fmla="*/ 81 h 1526"/>
              <a:gd name="T96" fmla="*/ 342 w 575"/>
              <a:gd name="T97" fmla="*/ 16 h 1526"/>
              <a:gd name="T98" fmla="*/ 192 w 575"/>
              <a:gd name="T99" fmla="*/ 855 h 1526"/>
              <a:gd name="T100" fmla="*/ 209 w 575"/>
              <a:gd name="T101" fmla="*/ 870 h 1526"/>
              <a:gd name="T102" fmla="*/ 166 w 575"/>
              <a:gd name="T103" fmla="*/ 919 h 1526"/>
              <a:gd name="T104" fmla="*/ 174 w 575"/>
              <a:gd name="T105" fmla="*/ 960 h 1526"/>
              <a:gd name="T106" fmla="*/ 163 w 575"/>
              <a:gd name="T107" fmla="*/ 1022 h 1526"/>
              <a:gd name="T108" fmla="*/ 447 w 575"/>
              <a:gd name="T109" fmla="*/ 448 h 1526"/>
              <a:gd name="T110" fmla="*/ 460 w 575"/>
              <a:gd name="T111" fmla="*/ 508 h 1526"/>
              <a:gd name="T112" fmla="*/ 117 w 575"/>
              <a:gd name="T113" fmla="*/ 466 h 1526"/>
              <a:gd name="T114" fmla="*/ 93 w 575"/>
              <a:gd name="T115" fmla="*/ 504 h 15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75" h="1526">
                <a:moveTo>
                  <a:pt x="294" y="5"/>
                </a:moveTo>
                <a:lnTo>
                  <a:pt x="294" y="5"/>
                </a:lnTo>
                <a:lnTo>
                  <a:pt x="292" y="4"/>
                </a:lnTo>
                <a:lnTo>
                  <a:pt x="289" y="3"/>
                </a:lnTo>
                <a:lnTo>
                  <a:pt x="278" y="0"/>
                </a:lnTo>
                <a:lnTo>
                  <a:pt x="259" y="0"/>
                </a:lnTo>
                <a:lnTo>
                  <a:pt x="259" y="0"/>
                </a:lnTo>
                <a:lnTo>
                  <a:pt x="248" y="2"/>
                </a:lnTo>
                <a:lnTo>
                  <a:pt x="238" y="3"/>
                </a:lnTo>
                <a:lnTo>
                  <a:pt x="231" y="4"/>
                </a:lnTo>
                <a:lnTo>
                  <a:pt x="225" y="6"/>
                </a:lnTo>
                <a:lnTo>
                  <a:pt x="216" y="11"/>
                </a:lnTo>
                <a:lnTo>
                  <a:pt x="210" y="16"/>
                </a:lnTo>
                <a:lnTo>
                  <a:pt x="210" y="16"/>
                </a:lnTo>
                <a:lnTo>
                  <a:pt x="204" y="20"/>
                </a:lnTo>
                <a:lnTo>
                  <a:pt x="199" y="24"/>
                </a:lnTo>
                <a:lnTo>
                  <a:pt x="195" y="31"/>
                </a:lnTo>
                <a:lnTo>
                  <a:pt x="191" y="37"/>
                </a:lnTo>
                <a:lnTo>
                  <a:pt x="191" y="37"/>
                </a:lnTo>
                <a:lnTo>
                  <a:pt x="184" y="51"/>
                </a:lnTo>
                <a:lnTo>
                  <a:pt x="180" y="67"/>
                </a:lnTo>
                <a:lnTo>
                  <a:pt x="180" y="67"/>
                </a:lnTo>
                <a:lnTo>
                  <a:pt x="178" y="79"/>
                </a:lnTo>
                <a:lnTo>
                  <a:pt x="177" y="94"/>
                </a:lnTo>
                <a:lnTo>
                  <a:pt x="177" y="107"/>
                </a:lnTo>
                <a:lnTo>
                  <a:pt x="175" y="114"/>
                </a:lnTo>
                <a:lnTo>
                  <a:pt x="175" y="114"/>
                </a:lnTo>
                <a:lnTo>
                  <a:pt x="175" y="121"/>
                </a:lnTo>
                <a:lnTo>
                  <a:pt x="175" y="132"/>
                </a:lnTo>
                <a:lnTo>
                  <a:pt x="177" y="148"/>
                </a:lnTo>
                <a:lnTo>
                  <a:pt x="177" y="148"/>
                </a:lnTo>
                <a:lnTo>
                  <a:pt x="185" y="164"/>
                </a:lnTo>
                <a:lnTo>
                  <a:pt x="185" y="164"/>
                </a:lnTo>
                <a:lnTo>
                  <a:pt x="175" y="172"/>
                </a:lnTo>
                <a:lnTo>
                  <a:pt x="167" y="178"/>
                </a:lnTo>
                <a:lnTo>
                  <a:pt x="158" y="183"/>
                </a:lnTo>
                <a:lnTo>
                  <a:pt x="158" y="183"/>
                </a:lnTo>
                <a:lnTo>
                  <a:pt x="149" y="186"/>
                </a:lnTo>
                <a:lnTo>
                  <a:pt x="136" y="193"/>
                </a:lnTo>
                <a:lnTo>
                  <a:pt x="117" y="205"/>
                </a:lnTo>
                <a:lnTo>
                  <a:pt x="117" y="205"/>
                </a:lnTo>
                <a:lnTo>
                  <a:pt x="97" y="225"/>
                </a:lnTo>
                <a:lnTo>
                  <a:pt x="85" y="238"/>
                </a:lnTo>
                <a:lnTo>
                  <a:pt x="80" y="243"/>
                </a:lnTo>
                <a:lnTo>
                  <a:pt x="78" y="247"/>
                </a:lnTo>
                <a:lnTo>
                  <a:pt x="78" y="247"/>
                </a:lnTo>
                <a:lnTo>
                  <a:pt x="63" y="298"/>
                </a:lnTo>
                <a:lnTo>
                  <a:pt x="51" y="333"/>
                </a:lnTo>
                <a:lnTo>
                  <a:pt x="46" y="348"/>
                </a:lnTo>
                <a:lnTo>
                  <a:pt x="43" y="355"/>
                </a:lnTo>
                <a:lnTo>
                  <a:pt x="43" y="355"/>
                </a:lnTo>
                <a:lnTo>
                  <a:pt x="40" y="362"/>
                </a:lnTo>
                <a:lnTo>
                  <a:pt x="35" y="373"/>
                </a:lnTo>
                <a:lnTo>
                  <a:pt x="25" y="402"/>
                </a:lnTo>
                <a:lnTo>
                  <a:pt x="15" y="432"/>
                </a:lnTo>
                <a:lnTo>
                  <a:pt x="9" y="449"/>
                </a:lnTo>
                <a:lnTo>
                  <a:pt x="9" y="449"/>
                </a:lnTo>
                <a:lnTo>
                  <a:pt x="5" y="455"/>
                </a:lnTo>
                <a:lnTo>
                  <a:pt x="4" y="461"/>
                </a:lnTo>
                <a:lnTo>
                  <a:pt x="4" y="466"/>
                </a:lnTo>
                <a:lnTo>
                  <a:pt x="4" y="470"/>
                </a:lnTo>
                <a:lnTo>
                  <a:pt x="4" y="470"/>
                </a:lnTo>
                <a:lnTo>
                  <a:pt x="6" y="487"/>
                </a:lnTo>
                <a:lnTo>
                  <a:pt x="6" y="497"/>
                </a:lnTo>
                <a:lnTo>
                  <a:pt x="6" y="501"/>
                </a:lnTo>
                <a:lnTo>
                  <a:pt x="5" y="505"/>
                </a:lnTo>
                <a:lnTo>
                  <a:pt x="5" y="505"/>
                </a:lnTo>
                <a:lnTo>
                  <a:pt x="3" y="513"/>
                </a:lnTo>
                <a:lnTo>
                  <a:pt x="2" y="522"/>
                </a:lnTo>
                <a:lnTo>
                  <a:pt x="0" y="531"/>
                </a:lnTo>
                <a:lnTo>
                  <a:pt x="0" y="531"/>
                </a:lnTo>
                <a:lnTo>
                  <a:pt x="0" y="535"/>
                </a:lnTo>
                <a:lnTo>
                  <a:pt x="0" y="547"/>
                </a:lnTo>
                <a:lnTo>
                  <a:pt x="0" y="547"/>
                </a:lnTo>
                <a:lnTo>
                  <a:pt x="0" y="559"/>
                </a:lnTo>
                <a:lnTo>
                  <a:pt x="4" y="570"/>
                </a:lnTo>
                <a:lnTo>
                  <a:pt x="4" y="570"/>
                </a:lnTo>
                <a:lnTo>
                  <a:pt x="6" y="574"/>
                </a:lnTo>
                <a:lnTo>
                  <a:pt x="10" y="577"/>
                </a:lnTo>
                <a:lnTo>
                  <a:pt x="15" y="580"/>
                </a:lnTo>
                <a:lnTo>
                  <a:pt x="20" y="582"/>
                </a:lnTo>
                <a:lnTo>
                  <a:pt x="31" y="583"/>
                </a:lnTo>
                <a:lnTo>
                  <a:pt x="35" y="584"/>
                </a:lnTo>
                <a:lnTo>
                  <a:pt x="35" y="584"/>
                </a:lnTo>
                <a:lnTo>
                  <a:pt x="37" y="583"/>
                </a:lnTo>
                <a:lnTo>
                  <a:pt x="45" y="582"/>
                </a:lnTo>
                <a:lnTo>
                  <a:pt x="45" y="582"/>
                </a:lnTo>
                <a:lnTo>
                  <a:pt x="52" y="581"/>
                </a:lnTo>
                <a:lnTo>
                  <a:pt x="60" y="578"/>
                </a:lnTo>
                <a:lnTo>
                  <a:pt x="63" y="576"/>
                </a:lnTo>
                <a:lnTo>
                  <a:pt x="66" y="574"/>
                </a:lnTo>
                <a:lnTo>
                  <a:pt x="66" y="574"/>
                </a:lnTo>
                <a:lnTo>
                  <a:pt x="70" y="566"/>
                </a:lnTo>
                <a:lnTo>
                  <a:pt x="73" y="564"/>
                </a:lnTo>
                <a:lnTo>
                  <a:pt x="74" y="563"/>
                </a:lnTo>
                <a:lnTo>
                  <a:pt x="75" y="563"/>
                </a:lnTo>
                <a:lnTo>
                  <a:pt x="75" y="563"/>
                </a:lnTo>
                <a:lnTo>
                  <a:pt x="76" y="565"/>
                </a:lnTo>
                <a:lnTo>
                  <a:pt x="76" y="569"/>
                </a:lnTo>
                <a:lnTo>
                  <a:pt x="76" y="572"/>
                </a:lnTo>
                <a:lnTo>
                  <a:pt x="75" y="575"/>
                </a:lnTo>
                <a:lnTo>
                  <a:pt x="75" y="575"/>
                </a:lnTo>
                <a:lnTo>
                  <a:pt x="70" y="580"/>
                </a:lnTo>
                <a:lnTo>
                  <a:pt x="67" y="583"/>
                </a:lnTo>
                <a:lnTo>
                  <a:pt x="60" y="587"/>
                </a:lnTo>
                <a:lnTo>
                  <a:pt x="60" y="587"/>
                </a:lnTo>
                <a:lnTo>
                  <a:pt x="51" y="594"/>
                </a:lnTo>
                <a:lnTo>
                  <a:pt x="41" y="602"/>
                </a:lnTo>
                <a:lnTo>
                  <a:pt x="34" y="612"/>
                </a:lnTo>
                <a:lnTo>
                  <a:pt x="31" y="616"/>
                </a:lnTo>
                <a:lnTo>
                  <a:pt x="31" y="616"/>
                </a:lnTo>
                <a:lnTo>
                  <a:pt x="27" y="624"/>
                </a:lnTo>
                <a:lnTo>
                  <a:pt x="25" y="630"/>
                </a:lnTo>
                <a:lnTo>
                  <a:pt x="25" y="633"/>
                </a:lnTo>
                <a:lnTo>
                  <a:pt x="25" y="634"/>
                </a:lnTo>
                <a:lnTo>
                  <a:pt x="25" y="634"/>
                </a:lnTo>
                <a:lnTo>
                  <a:pt x="28" y="635"/>
                </a:lnTo>
                <a:lnTo>
                  <a:pt x="31" y="634"/>
                </a:lnTo>
                <a:lnTo>
                  <a:pt x="33" y="631"/>
                </a:lnTo>
                <a:lnTo>
                  <a:pt x="35" y="628"/>
                </a:lnTo>
                <a:lnTo>
                  <a:pt x="35" y="628"/>
                </a:lnTo>
                <a:lnTo>
                  <a:pt x="45" y="613"/>
                </a:lnTo>
                <a:lnTo>
                  <a:pt x="51" y="605"/>
                </a:lnTo>
                <a:lnTo>
                  <a:pt x="56" y="600"/>
                </a:lnTo>
                <a:lnTo>
                  <a:pt x="56" y="600"/>
                </a:lnTo>
                <a:lnTo>
                  <a:pt x="70" y="590"/>
                </a:lnTo>
                <a:lnTo>
                  <a:pt x="70" y="590"/>
                </a:lnTo>
                <a:lnTo>
                  <a:pt x="75" y="601"/>
                </a:lnTo>
                <a:lnTo>
                  <a:pt x="78" y="610"/>
                </a:lnTo>
                <a:lnTo>
                  <a:pt x="80" y="617"/>
                </a:lnTo>
                <a:lnTo>
                  <a:pt x="80" y="617"/>
                </a:lnTo>
                <a:lnTo>
                  <a:pt x="81" y="623"/>
                </a:lnTo>
                <a:lnTo>
                  <a:pt x="85" y="631"/>
                </a:lnTo>
                <a:lnTo>
                  <a:pt x="90" y="640"/>
                </a:lnTo>
                <a:lnTo>
                  <a:pt x="92" y="647"/>
                </a:lnTo>
                <a:lnTo>
                  <a:pt x="92" y="647"/>
                </a:lnTo>
                <a:lnTo>
                  <a:pt x="93" y="657"/>
                </a:lnTo>
                <a:lnTo>
                  <a:pt x="93" y="670"/>
                </a:lnTo>
                <a:lnTo>
                  <a:pt x="94" y="685"/>
                </a:lnTo>
                <a:lnTo>
                  <a:pt x="93" y="697"/>
                </a:lnTo>
                <a:lnTo>
                  <a:pt x="93" y="697"/>
                </a:lnTo>
                <a:lnTo>
                  <a:pt x="84" y="769"/>
                </a:lnTo>
                <a:lnTo>
                  <a:pt x="84" y="769"/>
                </a:lnTo>
                <a:lnTo>
                  <a:pt x="76" y="817"/>
                </a:lnTo>
                <a:lnTo>
                  <a:pt x="76" y="817"/>
                </a:lnTo>
                <a:lnTo>
                  <a:pt x="76" y="825"/>
                </a:lnTo>
                <a:lnTo>
                  <a:pt x="79" y="838"/>
                </a:lnTo>
                <a:lnTo>
                  <a:pt x="86" y="874"/>
                </a:lnTo>
                <a:lnTo>
                  <a:pt x="97" y="923"/>
                </a:lnTo>
                <a:lnTo>
                  <a:pt x="97" y="923"/>
                </a:lnTo>
                <a:lnTo>
                  <a:pt x="87" y="942"/>
                </a:lnTo>
                <a:lnTo>
                  <a:pt x="81" y="954"/>
                </a:lnTo>
                <a:lnTo>
                  <a:pt x="80" y="960"/>
                </a:lnTo>
                <a:lnTo>
                  <a:pt x="80" y="960"/>
                </a:lnTo>
                <a:lnTo>
                  <a:pt x="84" y="966"/>
                </a:lnTo>
                <a:lnTo>
                  <a:pt x="84" y="966"/>
                </a:lnTo>
                <a:lnTo>
                  <a:pt x="81" y="973"/>
                </a:lnTo>
                <a:lnTo>
                  <a:pt x="78" y="979"/>
                </a:lnTo>
                <a:lnTo>
                  <a:pt x="74" y="987"/>
                </a:lnTo>
                <a:lnTo>
                  <a:pt x="74" y="987"/>
                </a:lnTo>
                <a:lnTo>
                  <a:pt x="68" y="995"/>
                </a:lnTo>
                <a:lnTo>
                  <a:pt x="62" y="1001"/>
                </a:lnTo>
                <a:lnTo>
                  <a:pt x="57" y="1006"/>
                </a:lnTo>
                <a:lnTo>
                  <a:pt x="51" y="1010"/>
                </a:lnTo>
                <a:lnTo>
                  <a:pt x="51" y="1010"/>
                </a:lnTo>
                <a:lnTo>
                  <a:pt x="39" y="1014"/>
                </a:lnTo>
                <a:lnTo>
                  <a:pt x="34" y="1019"/>
                </a:lnTo>
                <a:lnTo>
                  <a:pt x="32" y="1021"/>
                </a:lnTo>
                <a:lnTo>
                  <a:pt x="31" y="1025"/>
                </a:lnTo>
                <a:lnTo>
                  <a:pt x="31" y="1025"/>
                </a:lnTo>
                <a:lnTo>
                  <a:pt x="29" y="1031"/>
                </a:lnTo>
                <a:lnTo>
                  <a:pt x="27" y="1034"/>
                </a:lnTo>
                <a:lnTo>
                  <a:pt x="27" y="1037"/>
                </a:lnTo>
                <a:lnTo>
                  <a:pt x="27" y="1038"/>
                </a:lnTo>
                <a:lnTo>
                  <a:pt x="33" y="1044"/>
                </a:lnTo>
                <a:lnTo>
                  <a:pt x="33" y="1044"/>
                </a:lnTo>
                <a:lnTo>
                  <a:pt x="37" y="1048"/>
                </a:lnTo>
                <a:lnTo>
                  <a:pt x="43" y="1051"/>
                </a:lnTo>
                <a:lnTo>
                  <a:pt x="52" y="1056"/>
                </a:lnTo>
                <a:lnTo>
                  <a:pt x="64" y="1060"/>
                </a:lnTo>
                <a:lnTo>
                  <a:pt x="64" y="1060"/>
                </a:lnTo>
                <a:lnTo>
                  <a:pt x="64" y="1067"/>
                </a:lnTo>
                <a:lnTo>
                  <a:pt x="66" y="1072"/>
                </a:lnTo>
                <a:lnTo>
                  <a:pt x="66" y="1076"/>
                </a:lnTo>
                <a:lnTo>
                  <a:pt x="66" y="1076"/>
                </a:lnTo>
                <a:lnTo>
                  <a:pt x="70" y="1077"/>
                </a:lnTo>
                <a:lnTo>
                  <a:pt x="80" y="1078"/>
                </a:lnTo>
                <a:lnTo>
                  <a:pt x="92" y="1079"/>
                </a:lnTo>
                <a:lnTo>
                  <a:pt x="122" y="1079"/>
                </a:lnTo>
                <a:lnTo>
                  <a:pt x="122" y="1097"/>
                </a:lnTo>
                <a:lnTo>
                  <a:pt x="122" y="1097"/>
                </a:lnTo>
                <a:lnTo>
                  <a:pt x="108" y="1094"/>
                </a:lnTo>
                <a:lnTo>
                  <a:pt x="97" y="1091"/>
                </a:lnTo>
                <a:lnTo>
                  <a:pt x="90" y="1090"/>
                </a:lnTo>
                <a:lnTo>
                  <a:pt x="90" y="1090"/>
                </a:lnTo>
                <a:lnTo>
                  <a:pt x="88" y="1091"/>
                </a:lnTo>
                <a:lnTo>
                  <a:pt x="87" y="1092"/>
                </a:lnTo>
                <a:lnTo>
                  <a:pt x="88" y="1096"/>
                </a:lnTo>
                <a:lnTo>
                  <a:pt x="88" y="1096"/>
                </a:lnTo>
                <a:lnTo>
                  <a:pt x="92" y="1098"/>
                </a:lnTo>
                <a:lnTo>
                  <a:pt x="97" y="1101"/>
                </a:lnTo>
                <a:lnTo>
                  <a:pt x="105" y="1106"/>
                </a:lnTo>
                <a:lnTo>
                  <a:pt x="105" y="1106"/>
                </a:lnTo>
                <a:lnTo>
                  <a:pt x="117" y="1111"/>
                </a:lnTo>
                <a:lnTo>
                  <a:pt x="128" y="1114"/>
                </a:lnTo>
                <a:lnTo>
                  <a:pt x="129" y="1132"/>
                </a:lnTo>
                <a:lnTo>
                  <a:pt x="129" y="1132"/>
                </a:lnTo>
                <a:lnTo>
                  <a:pt x="129" y="1139"/>
                </a:lnTo>
                <a:lnTo>
                  <a:pt x="129" y="1144"/>
                </a:lnTo>
                <a:lnTo>
                  <a:pt x="131" y="1145"/>
                </a:lnTo>
                <a:lnTo>
                  <a:pt x="131" y="1147"/>
                </a:lnTo>
                <a:lnTo>
                  <a:pt x="131" y="1147"/>
                </a:lnTo>
                <a:lnTo>
                  <a:pt x="134" y="1145"/>
                </a:lnTo>
                <a:lnTo>
                  <a:pt x="138" y="1143"/>
                </a:lnTo>
                <a:lnTo>
                  <a:pt x="142" y="1141"/>
                </a:lnTo>
                <a:lnTo>
                  <a:pt x="142" y="1141"/>
                </a:lnTo>
                <a:lnTo>
                  <a:pt x="143" y="1154"/>
                </a:lnTo>
                <a:lnTo>
                  <a:pt x="144" y="1164"/>
                </a:lnTo>
                <a:lnTo>
                  <a:pt x="145" y="1171"/>
                </a:lnTo>
                <a:lnTo>
                  <a:pt x="145" y="1171"/>
                </a:lnTo>
                <a:lnTo>
                  <a:pt x="148" y="1173"/>
                </a:lnTo>
                <a:lnTo>
                  <a:pt x="150" y="1176"/>
                </a:lnTo>
                <a:lnTo>
                  <a:pt x="154" y="1176"/>
                </a:lnTo>
                <a:lnTo>
                  <a:pt x="155" y="1176"/>
                </a:lnTo>
                <a:lnTo>
                  <a:pt x="156" y="1174"/>
                </a:lnTo>
                <a:lnTo>
                  <a:pt x="156" y="1174"/>
                </a:lnTo>
                <a:lnTo>
                  <a:pt x="160" y="1166"/>
                </a:lnTo>
                <a:lnTo>
                  <a:pt x="163" y="1159"/>
                </a:lnTo>
                <a:lnTo>
                  <a:pt x="172" y="1195"/>
                </a:lnTo>
                <a:lnTo>
                  <a:pt x="172" y="1195"/>
                </a:lnTo>
                <a:lnTo>
                  <a:pt x="170" y="1199"/>
                </a:lnTo>
                <a:lnTo>
                  <a:pt x="169" y="1202"/>
                </a:lnTo>
                <a:lnTo>
                  <a:pt x="169" y="1208"/>
                </a:lnTo>
                <a:lnTo>
                  <a:pt x="169" y="1208"/>
                </a:lnTo>
                <a:lnTo>
                  <a:pt x="170" y="1211"/>
                </a:lnTo>
                <a:lnTo>
                  <a:pt x="172" y="1213"/>
                </a:lnTo>
                <a:lnTo>
                  <a:pt x="174" y="1214"/>
                </a:lnTo>
                <a:lnTo>
                  <a:pt x="178" y="1215"/>
                </a:lnTo>
                <a:lnTo>
                  <a:pt x="184" y="1215"/>
                </a:lnTo>
                <a:lnTo>
                  <a:pt x="186" y="1215"/>
                </a:lnTo>
                <a:lnTo>
                  <a:pt x="186" y="1215"/>
                </a:lnTo>
                <a:lnTo>
                  <a:pt x="183" y="1328"/>
                </a:lnTo>
                <a:lnTo>
                  <a:pt x="183" y="1328"/>
                </a:lnTo>
                <a:lnTo>
                  <a:pt x="184" y="1341"/>
                </a:lnTo>
                <a:lnTo>
                  <a:pt x="185" y="1353"/>
                </a:lnTo>
                <a:lnTo>
                  <a:pt x="187" y="1366"/>
                </a:lnTo>
                <a:lnTo>
                  <a:pt x="190" y="1378"/>
                </a:lnTo>
                <a:lnTo>
                  <a:pt x="195" y="1388"/>
                </a:lnTo>
                <a:lnTo>
                  <a:pt x="201" y="1396"/>
                </a:lnTo>
                <a:lnTo>
                  <a:pt x="203" y="1400"/>
                </a:lnTo>
                <a:lnTo>
                  <a:pt x="207" y="1401"/>
                </a:lnTo>
                <a:lnTo>
                  <a:pt x="209" y="1404"/>
                </a:lnTo>
                <a:lnTo>
                  <a:pt x="213" y="1404"/>
                </a:lnTo>
                <a:lnTo>
                  <a:pt x="213" y="1404"/>
                </a:lnTo>
                <a:lnTo>
                  <a:pt x="216" y="1404"/>
                </a:lnTo>
                <a:lnTo>
                  <a:pt x="220" y="1401"/>
                </a:lnTo>
                <a:lnTo>
                  <a:pt x="224" y="1399"/>
                </a:lnTo>
                <a:lnTo>
                  <a:pt x="226" y="1395"/>
                </a:lnTo>
                <a:lnTo>
                  <a:pt x="232" y="1386"/>
                </a:lnTo>
                <a:lnTo>
                  <a:pt x="237" y="1376"/>
                </a:lnTo>
                <a:lnTo>
                  <a:pt x="243" y="1357"/>
                </a:lnTo>
                <a:lnTo>
                  <a:pt x="245" y="1348"/>
                </a:lnTo>
                <a:lnTo>
                  <a:pt x="256" y="1345"/>
                </a:lnTo>
                <a:lnTo>
                  <a:pt x="256" y="1345"/>
                </a:lnTo>
                <a:lnTo>
                  <a:pt x="256" y="1370"/>
                </a:lnTo>
                <a:lnTo>
                  <a:pt x="260" y="1425"/>
                </a:lnTo>
                <a:lnTo>
                  <a:pt x="262" y="1457"/>
                </a:lnTo>
                <a:lnTo>
                  <a:pt x="266" y="1485"/>
                </a:lnTo>
                <a:lnTo>
                  <a:pt x="269" y="1497"/>
                </a:lnTo>
                <a:lnTo>
                  <a:pt x="272" y="1506"/>
                </a:lnTo>
                <a:lnTo>
                  <a:pt x="275" y="1515"/>
                </a:lnTo>
                <a:lnTo>
                  <a:pt x="279" y="1518"/>
                </a:lnTo>
                <a:lnTo>
                  <a:pt x="279" y="1518"/>
                </a:lnTo>
                <a:lnTo>
                  <a:pt x="285" y="1523"/>
                </a:lnTo>
                <a:lnTo>
                  <a:pt x="291" y="1526"/>
                </a:lnTo>
                <a:lnTo>
                  <a:pt x="296" y="1526"/>
                </a:lnTo>
                <a:lnTo>
                  <a:pt x="301" y="1523"/>
                </a:lnTo>
                <a:lnTo>
                  <a:pt x="303" y="1520"/>
                </a:lnTo>
                <a:lnTo>
                  <a:pt x="306" y="1516"/>
                </a:lnTo>
                <a:lnTo>
                  <a:pt x="309" y="1509"/>
                </a:lnTo>
                <a:lnTo>
                  <a:pt x="309" y="1509"/>
                </a:lnTo>
                <a:lnTo>
                  <a:pt x="312" y="1494"/>
                </a:lnTo>
                <a:lnTo>
                  <a:pt x="314" y="1470"/>
                </a:lnTo>
                <a:lnTo>
                  <a:pt x="320" y="1419"/>
                </a:lnTo>
                <a:lnTo>
                  <a:pt x="320" y="1419"/>
                </a:lnTo>
                <a:lnTo>
                  <a:pt x="321" y="1401"/>
                </a:lnTo>
                <a:lnTo>
                  <a:pt x="324" y="1388"/>
                </a:lnTo>
                <a:lnTo>
                  <a:pt x="326" y="1375"/>
                </a:lnTo>
                <a:lnTo>
                  <a:pt x="347" y="1375"/>
                </a:lnTo>
                <a:lnTo>
                  <a:pt x="365" y="1358"/>
                </a:lnTo>
                <a:lnTo>
                  <a:pt x="418" y="1358"/>
                </a:lnTo>
                <a:lnTo>
                  <a:pt x="418" y="1343"/>
                </a:lnTo>
                <a:lnTo>
                  <a:pt x="408" y="1328"/>
                </a:lnTo>
                <a:lnTo>
                  <a:pt x="408" y="1290"/>
                </a:lnTo>
                <a:lnTo>
                  <a:pt x="394" y="1277"/>
                </a:lnTo>
                <a:lnTo>
                  <a:pt x="394" y="1277"/>
                </a:lnTo>
                <a:lnTo>
                  <a:pt x="395" y="1276"/>
                </a:lnTo>
                <a:lnTo>
                  <a:pt x="398" y="1275"/>
                </a:lnTo>
                <a:lnTo>
                  <a:pt x="402" y="1271"/>
                </a:lnTo>
                <a:lnTo>
                  <a:pt x="403" y="1269"/>
                </a:lnTo>
                <a:lnTo>
                  <a:pt x="405" y="1264"/>
                </a:lnTo>
                <a:lnTo>
                  <a:pt x="405" y="1264"/>
                </a:lnTo>
                <a:lnTo>
                  <a:pt x="405" y="1259"/>
                </a:lnTo>
                <a:lnTo>
                  <a:pt x="403" y="1254"/>
                </a:lnTo>
                <a:lnTo>
                  <a:pt x="397" y="1242"/>
                </a:lnTo>
                <a:lnTo>
                  <a:pt x="391" y="1234"/>
                </a:lnTo>
                <a:lnTo>
                  <a:pt x="388" y="1230"/>
                </a:lnTo>
                <a:lnTo>
                  <a:pt x="388" y="1230"/>
                </a:lnTo>
                <a:lnTo>
                  <a:pt x="396" y="1231"/>
                </a:lnTo>
                <a:lnTo>
                  <a:pt x="402" y="1230"/>
                </a:lnTo>
                <a:lnTo>
                  <a:pt x="403" y="1229"/>
                </a:lnTo>
                <a:lnTo>
                  <a:pt x="405" y="1226"/>
                </a:lnTo>
                <a:lnTo>
                  <a:pt x="405" y="1226"/>
                </a:lnTo>
                <a:lnTo>
                  <a:pt x="405" y="1219"/>
                </a:lnTo>
                <a:lnTo>
                  <a:pt x="403" y="1207"/>
                </a:lnTo>
                <a:lnTo>
                  <a:pt x="402" y="1191"/>
                </a:lnTo>
                <a:lnTo>
                  <a:pt x="402" y="1174"/>
                </a:lnTo>
                <a:lnTo>
                  <a:pt x="402" y="1174"/>
                </a:lnTo>
                <a:lnTo>
                  <a:pt x="401" y="1108"/>
                </a:lnTo>
                <a:lnTo>
                  <a:pt x="398" y="1043"/>
                </a:lnTo>
                <a:lnTo>
                  <a:pt x="398" y="1043"/>
                </a:lnTo>
                <a:lnTo>
                  <a:pt x="398" y="1027"/>
                </a:lnTo>
                <a:lnTo>
                  <a:pt x="400" y="1009"/>
                </a:lnTo>
                <a:lnTo>
                  <a:pt x="401" y="993"/>
                </a:lnTo>
                <a:lnTo>
                  <a:pt x="400" y="983"/>
                </a:lnTo>
                <a:lnTo>
                  <a:pt x="400" y="983"/>
                </a:lnTo>
                <a:lnTo>
                  <a:pt x="397" y="975"/>
                </a:lnTo>
                <a:lnTo>
                  <a:pt x="395" y="968"/>
                </a:lnTo>
                <a:lnTo>
                  <a:pt x="392" y="963"/>
                </a:lnTo>
                <a:lnTo>
                  <a:pt x="392" y="960"/>
                </a:lnTo>
                <a:lnTo>
                  <a:pt x="392" y="960"/>
                </a:lnTo>
                <a:lnTo>
                  <a:pt x="394" y="951"/>
                </a:lnTo>
                <a:lnTo>
                  <a:pt x="395" y="940"/>
                </a:lnTo>
                <a:lnTo>
                  <a:pt x="395" y="940"/>
                </a:lnTo>
                <a:lnTo>
                  <a:pt x="395" y="934"/>
                </a:lnTo>
                <a:lnTo>
                  <a:pt x="394" y="929"/>
                </a:lnTo>
                <a:lnTo>
                  <a:pt x="392" y="923"/>
                </a:lnTo>
                <a:lnTo>
                  <a:pt x="392" y="923"/>
                </a:lnTo>
                <a:lnTo>
                  <a:pt x="396" y="903"/>
                </a:lnTo>
                <a:lnTo>
                  <a:pt x="402" y="876"/>
                </a:lnTo>
                <a:lnTo>
                  <a:pt x="402" y="876"/>
                </a:lnTo>
                <a:lnTo>
                  <a:pt x="403" y="869"/>
                </a:lnTo>
                <a:lnTo>
                  <a:pt x="405" y="863"/>
                </a:lnTo>
                <a:lnTo>
                  <a:pt x="407" y="858"/>
                </a:lnTo>
                <a:lnTo>
                  <a:pt x="409" y="857"/>
                </a:lnTo>
                <a:lnTo>
                  <a:pt x="409" y="857"/>
                </a:lnTo>
                <a:lnTo>
                  <a:pt x="423" y="856"/>
                </a:lnTo>
                <a:lnTo>
                  <a:pt x="435" y="857"/>
                </a:lnTo>
                <a:lnTo>
                  <a:pt x="435" y="857"/>
                </a:lnTo>
                <a:lnTo>
                  <a:pt x="441" y="855"/>
                </a:lnTo>
                <a:lnTo>
                  <a:pt x="446" y="852"/>
                </a:lnTo>
                <a:lnTo>
                  <a:pt x="450" y="849"/>
                </a:lnTo>
                <a:lnTo>
                  <a:pt x="450" y="849"/>
                </a:lnTo>
                <a:lnTo>
                  <a:pt x="454" y="844"/>
                </a:lnTo>
                <a:lnTo>
                  <a:pt x="458" y="838"/>
                </a:lnTo>
                <a:lnTo>
                  <a:pt x="461" y="829"/>
                </a:lnTo>
                <a:lnTo>
                  <a:pt x="483" y="625"/>
                </a:lnTo>
                <a:lnTo>
                  <a:pt x="483" y="625"/>
                </a:lnTo>
                <a:lnTo>
                  <a:pt x="482" y="622"/>
                </a:lnTo>
                <a:lnTo>
                  <a:pt x="477" y="617"/>
                </a:lnTo>
                <a:lnTo>
                  <a:pt x="477" y="617"/>
                </a:lnTo>
                <a:lnTo>
                  <a:pt x="473" y="616"/>
                </a:lnTo>
                <a:lnTo>
                  <a:pt x="466" y="615"/>
                </a:lnTo>
                <a:lnTo>
                  <a:pt x="458" y="612"/>
                </a:lnTo>
                <a:lnTo>
                  <a:pt x="458" y="576"/>
                </a:lnTo>
                <a:lnTo>
                  <a:pt x="458" y="576"/>
                </a:lnTo>
                <a:lnTo>
                  <a:pt x="465" y="577"/>
                </a:lnTo>
                <a:lnTo>
                  <a:pt x="471" y="577"/>
                </a:lnTo>
                <a:lnTo>
                  <a:pt x="476" y="576"/>
                </a:lnTo>
                <a:lnTo>
                  <a:pt x="476" y="576"/>
                </a:lnTo>
                <a:lnTo>
                  <a:pt x="483" y="574"/>
                </a:lnTo>
                <a:lnTo>
                  <a:pt x="487" y="572"/>
                </a:lnTo>
                <a:lnTo>
                  <a:pt x="487" y="572"/>
                </a:lnTo>
                <a:lnTo>
                  <a:pt x="485" y="580"/>
                </a:lnTo>
                <a:lnTo>
                  <a:pt x="485" y="586"/>
                </a:lnTo>
                <a:lnTo>
                  <a:pt x="487" y="588"/>
                </a:lnTo>
                <a:lnTo>
                  <a:pt x="487" y="588"/>
                </a:lnTo>
                <a:lnTo>
                  <a:pt x="495" y="590"/>
                </a:lnTo>
                <a:lnTo>
                  <a:pt x="502" y="593"/>
                </a:lnTo>
                <a:lnTo>
                  <a:pt x="508" y="596"/>
                </a:lnTo>
                <a:lnTo>
                  <a:pt x="508" y="596"/>
                </a:lnTo>
                <a:lnTo>
                  <a:pt x="519" y="602"/>
                </a:lnTo>
                <a:lnTo>
                  <a:pt x="526" y="606"/>
                </a:lnTo>
                <a:lnTo>
                  <a:pt x="535" y="615"/>
                </a:lnTo>
                <a:lnTo>
                  <a:pt x="535" y="615"/>
                </a:lnTo>
                <a:lnTo>
                  <a:pt x="548" y="629"/>
                </a:lnTo>
                <a:lnTo>
                  <a:pt x="550" y="631"/>
                </a:lnTo>
                <a:lnTo>
                  <a:pt x="552" y="633"/>
                </a:lnTo>
                <a:lnTo>
                  <a:pt x="552" y="633"/>
                </a:lnTo>
                <a:lnTo>
                  <a:pt x="554" y="628"/>
                </a:lnTo>
                <a:lnTo>
                  <a:pt x="554" y="624"/>
                </a:lnTo>
                <a:lnTo>
                  <a:pt x="553" y="621"/>
                </a:lnTo>
                <a:lnTo>
                  <a:pt x="553" y="621"/>
                </a:lnTo>
                <a:lnTo>
                  <a:pt x="549" y="613"/>
                </a:lnTo>
                <a:lnTo>
                  <a:pt x="544" y="606"/>
                </a:lnTo>
                <a:lnTo>
                  <a:pt x="544" y="606"/>
                </a:lnTo>
                <a:lnTo>
                  <a:pt x="537" y="601"/>
                </a:lnTo>
                <a:lnTo>
                  <a:pt x="526" y="595"/>
                </a:lnTo>
                <a:lnTo>
                  <a:pt x="512" y="587"/>
                </a:lnTo>
                <a:lnTo>
                  <a:pt x="512" y="581"/>
                </a:lnTo>
                <a:lnTo>
                  <a:pt x="529" y="582"/>
                </a:lnTo>
                <a:lnTo>
                  <a:pt x="529" y="582"/>
                </a:lnTo>
                <a:lnTo>
                  <a:pt x="530" y="584"/>
                </a:lnTo>
                <a:lnTo>
                  <a:pt x="531" y="586"/>
                </a:lnTo>
                <a:lnTo>
                  <a:pt x="534" y="587"/>
                </a:lnTo>
                <a:lnTo>
                  <a:pt x="534" y="587"/>
                </a:lnTo>
                <a:lnTo>
                  <a:pt x="546" y="587"/>
                </a:lnTo>
                <a:lnTo>
                  <a:pt x="546" y="587"/>
                </a:lnTo>
                <a:lnTo>
                  <a:pt x="546" y="588"/>
                </a:lnTo>
                <a:lnTo>
                  <a:pt x="546" y="589"/>
                </a:lnTo>
                <a:lnTo>
                  <a:pt x="548" y="589"/>
                </a:lnTo>
                <a:lnTo>
                  <a:pt x="552" y="587"/>
                </a:lnTo>
                <a:lnTo>
                  <a:pt x="552" y="587"/>
                </a:lnTo>
                <a:lnTo>
                  <a:pt x="558" y="583"/>
                </a:lnTo>
                <a:lnTo>
                  <a:pt x="564" y="578"/>
                </a:lnTo>
                <a:lnTo>
                  <a:pt x="569" y="572"/>
                </a:lnTo>
                <a:lnTo>
                  <a:pt x="570" y="570"/>
                </a:lnTo>
                <a:lnTo>
                  <a:pt x="570" y="567"/>
                </a:lnTo>
                <a:lnTo>
                  <a:pt x="570" y="567"/>
                </a:lnTo>
                <a:lnTo>
                  <a:pt x="570" y="552"/>
                </a:lnTo>
                <a:lnTo>
                  <a:pt x="569" y="541"/>
                </a:lnTo>
                <a:lnTo>
                  <a:pt x="569" y="541"/>
                </a:lnTo>
                <a:lnTo>
                  <a:pt x="571" y="540"/>
                </a:lnTo>
                <a:lnTo>
                  <a:pt x="573" y="539"/>
                </a:lnTo>
                <a:lnTo>
                  <a:pt x="575" y="537"/>
                </a:lnTo>
                <a:lnTo>
                  <a:pt x="575" y="537"/>
                </a:lnTo>
                <a:lnTo>
                  <a:pt x="573" y="530"/>
                </a:lnTo>
                <a:lnTo>
                  <a:pt x="567" y="513"/>
                </a:lnTo>
                <a:lnTo>
                  <a:pt x="567" y="513"/>
                </a:lnTo>
                <a:lnTo>
                  <a:pt x="560" y="494"/>
                </a:lnTo>
                <a:lnTo>
                  <a:pt x="558" y="484"/>
                </a:lnTo>
                <a:lnTo>
                  <a:pt x="556" y="476"/>
                </a:lnTo>
                <a:lnTo>
                  <a:pt x="556" y="476"/>
                </a:lnTo>
                <a:lnTo>
                  <a:pt x="554" y="456"/>
                </a:lnTo>
                <a:lnTo>
                  <a:pt x="548" y="423"/>
                </a:lnTo>
                <a:lnTo>
                  <a:pt x="543" y="389"/>
                </a:lnTo>
                <a:lnTo>
                  <a:pt x="541" y="368"/>
                </a:lnTo>
                <a:lnTo>
                  <a:pt x="541" y="368"/>
                </a:lnTo>
                <a:lnTo>
                  <a:pt x="541" y="361"/>
                </a:lnTo>
                <a:lnTo>
                  <a:pt x="541" y="356"/>
                </a:lnTo>
                <a:lnTo>
                  <a:pt x="537" y="350"/>
                </a:lnTo>
                <a:lnTo>
                  <a:pt x="532" y="343"/>
                </a:lnTo>
                <a:lnTo>
                  <a:pt x="532" y="343"/>
                </a:lnTo>
                <a:lnTo>
                  <a:pt x="529" y="337"/>
                </a:lnTo>
                <a:lnTo>
                  <a:pt x="525" y="330"/>
                </a:lnTo>
                <a:lnTo>
                  <a:pt x="520" y="309"/>
                </a:lnTo>
                <a:lnTo>
                  <a:pt x="517" y="291"/>
                </a:lnTo>
                <a:lnTo>
                  <a:pt x="515" y="279"/>
                </a:lnTo>
                <a:lnTo>
                  <a:pt x="515" y="279"/>
                </a:lnTo>
                <a:lnTo>
                  <a:pt x="514" y="277"/>
                </a:lnTo>
                <a:lnTo>
                  <a:pt x="513" y="273"/>
                </a:lnTo>
                <a:lnTo>
                  <a:pt x="508" y="267"/>
                </a:lnTo>
                <a:lnTo>
                  <a:pt x="502" y="261"/>
                </a:lnTo>
                <a:lnTo>
                  <a:pt x="496" y="256"/>
                </a:lnTo>
                <a:lnTo>
                  <a:pt x="496" y="256"/>
                </a:lnTo>
                <a:lnTo>
                  <a:pt x="483" y="248"/>
                </a:lnTo>
                <a:lnTo>
                  <a:pt x="474" y="242"/>
                </a:lnTo>
                <a:lnTo>
                  <a:pt x="474" y="242"/>
                </a:lnTo>
                <a:lnTo>
                  <a:pt x="474" y="239"/>
                </a:lnTo>
                <a:lnTo>
                  <a:pt x="474" y="236"/>
                </a:lnTo>
                <a:lnTo>
                  <a:pt x="472" y="231"/>
                </a:lnTo>
                <a:lnTo>
                  <a:pt x="467" y="224"/>
                </a:lnTo>
                <a:lnTo>
                  <a:pt x="467" y="224"/>
                </a:lnTo>
                <a:lnTo>
                  <a:pt x="456" y="214"/>
                </a:lnTo>
                <a:lnTo>
                  <a:pt x="447" y="208"/>
                </a:lnTo>
                <a:lnTo>
                  <a:pt x="447" y="208"/>
                </a:lnTo>
                <a:lnTo>
                  <a:pt x="427" y="197"/>
                </a:lnTo>
                <a:lnTo>
                  <a:pt x="403" y="184"/>
                </a:lnTo>
                <a:lnTo>
                  <a:pt x="403" y="184"/>
                </a:lnTo>
                <a:lnTo>
                  <a:pt x="363" y="166"/>
                </a:lnTo>
                <a:lnTo>
                  <a:pt x="350" y="160"/>
                </a:lnTo>
                <a:lnTo>
                  <a:pt x="350" y="160"/>
                </a:lnTo>
                <a:lnTo>
                  <a:pt x="351" y="155"/>
                </a:lnTo>
                <a:lnTo>
                  <a:pt x="357" y="137"/>
                </a:lnTo>
                <a:lnTo>
                  <a:pt x="357" y="137"/>
                </a:lnTo>
                <a:lnTo>
                  <a:pt x="360" y="125"/>
                </a:lnTo>
                <a:lnTo>
                  <a:pt x="361" y="114"/>
                </a:lnTo>
                <a:lnTo>
                  <a:pt x="362" y="93"/>
                </a:lnTo>
                <a:lnTo>
                  <a:pt x="362" y="93"/>
                </a:lnTo>
                <a:lnTo>
                  <a:pt x="361" y="81"/>
                </a:lnTo>
                <a:lnTo>
                  <a:pt x="359" y="69"/>
                </a:lnTo>
                <a:lnTo>
                  <a:pt x="356" y="55"/>
                </a:lnTo>
                <a:lnTo>
                  <a:pt x="356" y="55"/>
                </a:lnTo>
                <a:lnTo>
                  <a:pt x="356" y="52"/>
                </a:lnTo>
                <a:lnTo>
                  <a:pt x="357" y="49"/>
                </a:lnTo>
                <a:lnTo>
                  <a:pt x="356" y="44"/>
                </a:lnTo>
                <a:lnTo>
                  <a:pt x="353" y="35"/>
                </a:lnTo>
                <a:lnTo>
                  <a:pt x="353" y="35"/>
                </a:lnTo>
                <a:lnTo>
                  <a:pt x="345" y="20"/>
                </a:lnTo>
                <a:lnTo>
                  <a:pt x="342" y="16"/>
                </a:lnTo>
                <a:lnTo>
                  <a:pt x="338" y="12"/>
                </a:lnTo>
                <a:lnTo>
                  <a:pt x="338" y="12"/>
                </a:lnTo>
                <a:lnTo>
                  <a:pt x="321" y="6"/>
                </a:lnTo>
                <a:lnTo>
                  <a:pt x="307" y="2"/>
                </a:lnTo>
                <a:lnTo>
                  <a:pt x="307" y="2"/>
                </a:lnTo>
                <a:lnTo>
                  <a:pt x="303" y="3"/>
                </a:lnTo>
                <a:lnTo>
                  <a:pt x="298" y="3"/>
                </a:lnTo>
                <a:lnTo>
                  <a:pt x="294" y="5"/>
                </a:lnTo>
                <a:lnTo>
                  <a:pt x="294" y="5"/>
                </a:lnTo>
                <a:close/>
                <a:moveTo>
                  <a:pt x="192" y="855"/>
                </a:moveTo>
                <a:lnTo>
                  <a:pt x="192" y="855"/>
                </a:lnTo>
                <a:lnTo>
                  <a:pt x="196" y="855"/>
                </a:lnTo>
                <a:lnTo>
                  <a:pt x="198" y="853"/>
                </a:lnTo>
                <a:lnTo>
                  <a:pt x="201" y="853"/>
                </a:lnTo>
                <a:lnTo>
                  <a:pt x="201" y="853"/>
                </a:lnTo>
                <a:lnTo>
                  <a:pt x="208" y="853"/>
                </a:lnTo>
                <a:lnTo>
                  <a:pt x="211" y="853"/>
                </a:lnTo>
                <a:lnTo>
                  <a:pt x="211" y="853"/>
                </a:lnTo>
                <a:lnTo>
                  <a:pt x="209" y="870"/>
                </a:lnTo>
                <a:lnTo>
                  <a:pt x="209" y="870"/>
                </a:lnTo>
                <a:lnTo>
                  <a:pt x="202" y="882"/>
                </a:lnTo>
                <a:lnTo>
                  <a:pt x="197" y="890"/>
                </a:lnTo>
                <a:lnTo>
                  <a:pt x="195" y="893"/>
                </a:lnTo>
                <a:lnTo>
                  <a:pt x="195" y="893"/>
                </a:lnTo>
                <a:lnTo>
                  <a:pt x="196" y="909"/>
                </a:lnTo>
                <a:lnTo>
                  <a:pt x="197" y="923"/>
                </a:lnTo>
                <a:lnTo>
                  <a:pt x="197" y="923"/>
                </a:lnTo>
                <a:lnTo>
                  <a:pt x="166" y="920"/>
                </a:lnTo>
                <a:lnTo>
                  <a:pt x="166" y="920"/>
                </a:lnTo>
                <a:lnTo>
                  <a:pt x="166" y="919"/>
                </a:lnTo>
                <a:lnTo>
                  <a:pt x="168" y="914"/>
                </a:lnTo>
                <a:lnTo>
                  <a:pt x="174" y="902"/>
                </a:lnTo>
                <a:lnTo>
                  <a:pt x="174" y="902"/>
                </a:lnTo>
                <a:lnTo>
                  <a:pt x="178" y="892"/>
                </a:lnTo>
                <a:lnTo>
                  <a:pt x="184" y="876"/>
                </a:lnTo>
                <a:lnTo>
                  <a:pt x="192" y="855"/>
                </a:lnTo>
                <a:lnTo>
                  <a:pt x="192" y="855"/>
                </a:lnTo>
                <a:close/>
                <a:moveTo>
                  <a:pt x="162" y="960"/>
                </a:moveTo>
                <a:lnTo>
                  <a:pt x="162" y="960"/>
                </a:lnTo>
                <a:lnTo>
                  <a:pt x="174" y="960"/>
                </a:lnTo>
                <a:lnTo>
                  <a:pt x="186" y="960"/>
                </a:lnTo>
                <a:lnTo>
                  <a:pt x="186" y="960"/>
                </a:lnTo>
                <a:lnTo>
                  <a:pt x="178" y="979"/>
                </a:lnTo>
                <a:lnTo>
                  <a:pt x="178" y="979"/>
                </a:lnTo>
                <a:lnTo>
                  <a:pt x="170" y="1002"/>
                </a:lnTo>
                <a:lnTo>
                  <a:pt x="170" y="1002"/>
                </a:lnTo>
                <a:lnTo>
                  <a:pt x="168" y="1013"/>
                </a:lnTo>
                <a:lnTo>
                  <a:pt x="168" y="1022"/>
                </a:lnTo>
                <a:lnTo>
                  <a:pt x="168" y="1022"/>
                </a:lnTo>
                <a:lnTo>
                  <a:pt x="163" y="1022"/>
                </a:lnTo>
                <a:lnTo>
                  <a:pt x="161" y="1022"/>
                </a:lnTo>
                <a:lnTo>
                  <a:pt x="158" y="1022"/>
                </a:lnTo>
                <a:lnTo>
                  <a:pt x="158" y="1022"/>
                </a:lnTo>
                <a:lnTo>
                  <a:pt x="158" y="990"/>
                </a:lnTo>
                <a:lnTo>
                  <a:pt x="160" y="969"/>
                </a:lnTo>
                <a:lnTo>
                  <a:pt x="161" y="962"/>
                </a:lnTo>
                <a:lnTo>
                  <a:pt x="162" y="960"/>
                </a:lnTo>
                <a:lnTo>
                  <a:pt x="162" y="960"/>
                </a:lnTo>
                <a:close/>
                <a:moveTo>
                  <a:pt x="433" y="413"/>
                </a:moveTo>
                <a:lnTo>
                  <a:pt x="447" y="448"/>
                </a:lnTo>
                <a:lnTo>
                  <a:pt x="447" y="448"/>
                </a:lnTo>
                <a:lnTo>
                  <a:pt x="448" y="459"/>
                </a:lnTo>
                <a:lnTo>
                  <a:pt x="449" y="475"/>
                </a:lnTo>
                <a:lnTo>
                  <a:pt x="449" y="475"/>
                </a:lnTo>
                <a:lnTo>
                  <a:pt x="450" y="481"/>
                </a:lnTo>
                <a:lnTo>
                  <a:pt x="453" y="487"/>
                </a:lnTo>
                <a:lnTo>
                  <a:pt x="456" y="493"/>
                </a:lnTo>
                <a:lnTo>
                  <a:pt x="459" y="501"/>
                </a:lnTo>
                <a:lnTo>
                  <a:pt x="459" y="501"/>
                </a:lnTo>
                <a:lnTo>
                  <a:pt x="460" y="508"/>
                </a:lnTo>
                <a:lnTo>
                  <a:pt x="460" y="513"/>
                </a:lnTo>
                <a:lnTo>
                  <a:pt x="459" y="517"/>
                </a:lnTo>
                <a:lnTo>
                  <a:pt x="458" y="517"/>
                </a:lnTo>
                <a:lnTo>
                  <a:pt x="442" y="525"/>
                </a:lnTo>
                <a:lnTo>
                  <a:pt x="433" y="413"/>
                </a:lnTo>
                <a:close/>
                <a:moveTo>
                  <a:pt x="105" y="444"/>
                </a:moveTo>
                <a:lnTo>
                  <a:pt x="115" y="417"/>
                </a:lnTo>
                <a:lnTo>
                  <a:pt x="115" y="417"/>
                </a:lnTo>
                <a:lnTo>
                  <a:pt x="116" y="440"/>
                </a:lnTo>
                <a:lnTo>
                  <a:pt x="117" y="466"/>
                </a:lnTo>
                <a:lnTo>
                  <a:pt x="117" y="466"/>
                </a:lnTo>
                <a:lnTo>
                  <a:pt x="113" y="493"/>
                </a:lnTo>
                <a:lnTo>
                  <a:pt x="113" y="493"/>
                </a:lnTo>
                <a:lnTo>
                  <a:pt x="111" y="511"/>
                </a:lnTo>
                <a:lnTo>
                  <a:pt x="111" y="517"/>
                </a:lnTo>
                <a:lnTo>
                  <a:pt x="87" y="520"/>
                </a:lnTo>
                <a:lnTo>
                  <a:pt x="87" y="520"/>
                </a:lnTo>
                <a:lnTo>
                  <a:pt x="88" y="514"/>
                </a:lnTo>
                <a:lnTo>
                  <a:pt x="93" y="504"/>
                </a:lnTo>
                <a:lnTo>
                  <a:pt x="93" y="504"/>
                </a:lnTo>
                <a:lnTo>
                  <a:pt x="98" y="489"/>
                </a:lnTo>
                <a:lnTo>
                  <a:pt x="103" y="475"/>
                </a:lnTo>
                <a:lnTo>
                  <a:pt x="103" y="475"/>
                </a:lnTo>
                <a:lnTo>
                  <a:pt x="104" y="466"/>
                </a:lnTo>
                <a:lnTo>
                  <a:pt x="105" y="456"/>
                </a:lnTo>
                <a:lnTo>
                  <a:pt x="105" y="444"/>
                </a:lnTo>
                <a:lnTo>
                  <a:pt x="105" y="44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9">
            <a:extLst>
              <a:ext uri="{FF2B5EF4-FFF2-40B4-BE49-F238E27FC236}">
                <a16:creationId xmlns:a16="http://schemas.microsoft.com/office/drawing/2014/main" id="{1EC18113-FB43-4F0B-9A33-42DC5ACB24D4}"/>
              </a:ext>
            </a:extLst>
          </p:cNvPr>
          <p:cNvSpPr>
            <a:spLocks noEditPoints="1"/>
          </p:cNvSpPr>
          <p:nvPr/>
        </p:nvSpPr>
        <p:spPr bwMode="auto">
          <a:xfrm>
            <a:off x="4637965" y="841477"/>
            <a:ext cx="568547" cy="1638481"/>
          </a:xfrm>
          <a:custGeom>
            <a:avLst/>
            <a:gdLst>
              <a:gd name="T0" fmla="*/ 81 w 491"/>
              <a:gd name="T1" fmla="*/ 223 h 1415"/>
              <a:gd name="T2" fmla="*/ 48 w 491"/>
              <a:gd name="T3" fmla="*/ 278 h 1415"/>
              <a:gd name="T4" fmla="*/ 35 w 491"/>
              <a:gd name="T5" fmla="*/ 453 h 1415"/>
              <a:gd name="T6" fmla="*/ 15 w 491"/>
              <a:gd name="T7" fmla="*/ 502 h 1415"/>
              <a:gd name="T8" fmla="*/ 4 w 491"/>
              <a:gd name="T9" fmla="*/ 529 h 1415"/>
              <a:gd name="T10" fmla="*/ 10 w 491"/>
              <a:gd name="T11" fmla="*/ 558 h 1415"/>
              <a:gd name="T12" fmla="*/ 65 w 491"/>
              <a:gd name="T13" fmla="*/ 544 h 1415"/>
              <a:gd name="T14" fmla="*/ 21 w 491"/>
              <a:gd name="T15" fmla="*/ 603 h 1415"/>
              <a:gd name="T16" fmla="*/ 31 w 491"/>
              <a:gd name="T17" fmla="*/ 602 h 1415"/>
              <a:gd name="T18" fmla="*/ 70 w 491"/>
              <a:gd name="T19" fmla="*/ 570 h 1415"/>
              <a:gd name="T20" fmla="*/ 105 w 491"/>
              <a:gd name="T21" fmla="*/ 557 h 1415"/>
              <a:gd name="T22" fmla="*/ 87 w 491"/>
              <a:gd name="T23" fmla="*/ 617 h 1415"/>
              <a:gd name="T24" fmla="*/ 95 w 491"/>
              <a:gd name="T25" fmla="*/ 754 h 1415"/>
              <a:gd name="T26" fmla="*/ 95 w 491"/>
              <a:gd name="T27" fmla="*/ 810 h 1415"/>
              <a:gd name="T28" fmla="*/ 105 w 491"/>
              <a:gd name="T29" fmla="*/ 1025 h 1415"/>
              <a:gd name="T30" fmla="*/ 87 w 491"/>
              <a:gd name="T31" fmla="*/ 1064 h 1415"/>
              <a:gd name="T32" fmla="*/ 70 w 491"/>
              <a:gd name="T33" fmla="*/ 1084 h 1415"/>
              <a:gd name="T34" fmla="*/ 70 w 491"/>
              <a:gd name="T35" fmla="*/ 1111 h 1415"/>
              <a:gd name="T36" fmla="*/ 99 w 491"/>
              <a:gd name="T37" fmla="*/ 1164 h 1415"/>
              <a:gd name="T38" fmla="*/ 136 w 491"/>
              <a:gd name="T39" fmla="*/ 1173 h 1415"/>
              <a:gd name="T40" fmla="*/ 155 w 491"/>
              <a:gd name="T41" fmla="*/ 1128 h 1415"/>
              <a:gd name="T42" fmla="*/ 190 w 491"/>
              <a:gd name="T43" fmla="*/ 1141 h 1415"/>
              <a:gd name="T44" fmla="*/ 202 w 491"/>
              <a:gd name="T45" fmla="*/ 1167 h 1415"/>
              <a:gd name="T46" fmla="*/ 216 w 491"/>
              <a:gd name="T47" fmla="*/ 1213 h 1415"/>
              <a:gd name="T48" fmla="*/ 226 w 491"/>
              <a:gd name="T49" fmla="*/ 1296 h 1415"/>
              <a:gd name="T50" fmla="*/ 251 w 491"/>
              <a:gd name="T51" fmla="*/ 1308 h 1415"/>
              <a:gd name="T52" fmla="*/ 285 w 491"/>
              <a:gd name="T53" fmla="*/ 1377 h 1415"/>
              <a:gd name="T54" fmla="*/ 316 w 491"/>
              <a:gd name="T55" fmla="*/ 1415 h 1415"/>
              <a:gd name="T56" fmla="*/ 341 w 491"/>
              <a:gd name="T57" fmla="*/ 1361 h 1415"/>
              <a:gd name="T58" fmla="*/ 354 w 491"/>
              <a:gd name="T59" fmla="*/ 1132 h 1415"/>
              <a:gd name="T60" fmla="*/ 370 w 491"/>
              <a:gd name="T61" fmla="*/ 1207 h 1415"/>
              <a:gd name="T62" fmla="*/ 412 w 491"/>
              <a:gd name="T63" fmla="*/ 1202 h 1415"/>
              <a:gd name="T64" fmla="*/ 443 w 491"/>
              <a:gd name="T65" fmla="*/ 1175 h 1415"/>
              <a:gd name="T66" fmla="*/ 461 w 491"/>
              <a:gd name="T67" fmla="*/ 1136 h 1415"/>
              <a:gd name="T68" fmla="*/ 460 w 491"/>
              <a:gd name="T69" fmla="*/ 1094 h 1415"/>
              <a:gd name="T70" fmla="*/ 449 w 491"/>
              <a:gd name="T71" fmla="*/ 1043 h 1415"/>
              <a:gd name="T72" fmla="*/ 428 w 491"/>
              <a:gd name="T73" fmla="*/ 1010 h 1415"/>
              <a:gd name="T74" fmla="*/ 423 w 491"/>
              <a:gd name="T75" fmla="*/ 927 h 1415"/>
              <a:gd name="T76" fmla="*/ 448 w 491"/>
              <a:gd name="T77" fmla="*/ 806 h 1415"/>
              <a:gd name="T78" fmla="*/ 435 w 491"/>
              <a:gd name="T79" fmla="*/ 514 h 1415"/>
              <a:gd name="T80" fmla="*/ 476 w 491"/>
              <a:gd name="T81" fmla="*/ 529 h 1415"/>
              <a:gd name="T82" fmla="*/ 478 w 491"/>
              <a:gd name="T83" fmla="*/ 492 h 1415"/>
              <a:gd name="T84" fmla="*/ 429 w 491"/>
              <a:gd name="T85" fmla="*/ 481 h 1415"/>
              <a:gd name="T86" fmla="*/ 426 w 491"/>
              <a:gd name="T87" fmla="*/ 437 h 1415"/>
              <a:gd name="T88" fmla="*/ 414 w 491"/>
              <a:gd name="T89" fmla="*/ 286 h 1415"/>
              <a:gd name="T90" fmla="*/ 364 w 491"/>
              <a:gd name="T91" fmla="*/ 223 h 1415"/>
              <a:gd name="T92" fmla="*/ 319 w 491"/>
              <a:gd name="T93" fmla="*/ 154 h 1415"/>
              <a:gd name="T94" fmla="*/ 336 w 491"/>
              <a:gd name="T95" fmla="*/ 125 h 1415"/>
              <a:gd name="T96" fmla="*/ 344 w 491"/>
              <a:gd name="T97" fmla="*/ 95 h 1415"/>
              <a:gd name="T98" fmla="*/ 344 w 491"/>
              <a:gd name="T99" fmla="*/ 78 h 1415"/>
              <a:gd name="T100" fmla="*/ 314 w 491"/>
              <a:gd name="T101" fmla="*/ 15 h 1415"/>
              <a:gd name="T102" fmla="*/ 246 w 491"/>
              <a:gd name="T103" fmla="*/ 1 h 1415"/>
              <a:gd name="T104" fmla="*/ 195 w 491"/>
              <a:gd name="T105" fmla="*/ 28 h 1415"/>
              <a:gd name="T106" fmla="*/ 166 w 491"/>
              <a:gd name="T107" fmla="*/ 86 h 1415"/>
              <a:gd name="T108" fmla="*/ 175 w 491"/>
              <a:gd name="T109" fmla="*/ 131 h 1415"/>
              <a:gd name="T110" fmla="*/ 371 w 491"/>
              <a:gd name="T111" fmla="*/ 463 h 1415"/>
              <a:gd name="T112" fmla="*/ 396 w 491"/>
              <a:gd name="T113" fmla="*/ 497 h 1415"/>
              <a:gd name="T114" fmla="*/ 324 w 491"/>
              <a:gd name="T115" fmla="*/ 1004 h 14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91" h="1415">
                <a:moveTo>
                  <a:pt x="190" y="187"/>
                </a:moveTo>
                <a:lnTo>
                  <a:pt x="177" y="192"/>
                </a:lnTo>
                <a:lnTo>
                  <a:pt x="173" y="201"/>
                </a:lnTo>
                <a:lnTo>
                  <a:pt x="173" y="201"/>
                </a:lnTo>
                <a:lnTo>
                  <a:pt x="128" y="211"/>
                </a:lnTo>
                <a:lnTo>
                  <a:pt x="94" y="220"/>
                </a:lnTo>
                <a:lnTo>
                  <a:pt x="81" y="223"/>
                </a:lnTo>
                <a:lnTo>
                  <a:pt x="75" y="226"/>
                </a:lnTo>
                <a:lnTo>
                  <a:pt x="75" y="226"/>
                </a:lnTo>
                <a:lnTo>
                  <a:pt x="71" y="229"/>
                </a:lnTo>
                <a:lnTo>
                  <a:pt x="67" y="234"/>
                </a:lnTo>
                <a:lnTo>
                  <a:pt x="60" y="246"/>
                </a:lnTo>
                <a:lnTo>
                  <a:pt x="48" y="278"/>
                </a:lnTo>
                <a:lnTo>
                  <a:pt x="48" y="278"/>
                </a:lnTo>
                <a:lnTo>
                  <a:pt x="45" y="291"/>
                </a:lnTo>
                <a:lnTo>
                  <a:pt x="39" y="310"/>
                </a:lnTo>
                <a:lnTo>
                  <a:pt x="25" y="361"/>
                </a:lnTo>
                <a:lnTo>
                  <a:pt x="10" y="428"/>
                </a:lnTo>
                <a:lnTo>
                  <a:pt x="40" y="432"/>
                </a:lnTo>
                <a:lnTo>
                  <a:pt x="35" y="453"/>
                </a:lnTo>
                <a:lnTo>
                  <a:pt x="35" y="453"/>
                </a:lnTo>
                <a:lnTo>
                  <a:pt x="31" y="470"/>
                </a:lnTo>
                <a:lnTo>
                  <a:pt x="27" y="488"/>
                </a:lnTo>
                <a:lnTo>
                  <a:pt x="27" y="488"/>
                </a:lnTo>
                <a:lnTo>
                  <a:pt x="25" y="491"/>
                </a:lnTo>
                <a:lnTo>
                  <a:pt x="23" y="494"/>
                </a:lnTo>
                <a:lnTo>
                  <a:pt x="15" y="502"/>
                </a:lnTo>
                <a:lnTo>
                  <a:pt x="15" y="502"/>
                </a:lnTo>
                <a:lnTo>
                  <a:pt x="7" y="508"/>
                </a:lnTo>
                <a:lnTo>
                  <a:pt x="4" y="512"/>
                </a:lnTo>
                <a:lnTo>
                  <a:pt x="1" y="518"/>
                </a:lnTo>
                <a:lnTo>
                  <a:pt x="1" y="518"/>
                </a:lnTo>
                <a:lnTo>
                  <a:pt x="0" y="524"/>
                </a:lnTo>
                <a:lnTo>
                  <a:pt x="1" y="527"/>
                </a:lnTo>
                <a:lnTo>
                  <a:pt x="4" y="529"/>
                </a:lnTo>
                <a:lnTo>
                  <a:pt x="5" y="530"/>
                </a:lnTo>
                <a:lnTo>
                  <a:pt x="15" y="540"/>
                </a:lnTo>
                <a:lnTo>
                  <a:pt x="15" y="540"/>
                </a:lnTo>
                <a:lnTo>
                  <a:pt x="12" y="547"/>
                </a:lnTo>
                <a:lnTo>
                  <a:pt x="10" y="557"/>
                </a:lnTo>
                <a:lnTo>
                  <a:pt x="10" y="557"/>
                </a:lnTo>
                <a:lnTo>
                  <a:pt x="10" y="558"/>
                </a:lnTo>
                <a:lnTo>
                  <a:pt x="11" y="559"/>
                </a:lnTo>
                <a:lnTo>
                  <a:pt x="13" y="561"/>
                </a:lnTo>
                <a:lnTo>
                  <a:pt x="18" y="561"/>
                </a:lnTo>
                <a:lnTo>
                  <a:pt x="18" y="561"/>
                </a:lnTo>
                <a:lnTo>
                  <a:pt x="29" y="558"/>
                </a:lnTo>
                <a:lnTo>
                  <a:pt x="45" y="552"/>
                </a:lnTo>
                <a:lnTo>
                  <a:pt x="65" y="544"/>
                </a:lnTo>
                <a:lnTo>
                  <a:pt x="65" y="544"/>
                </a:lnTo>
                <a:lnTo>
                  <a:pt x="48" y="562"/>
                </a:lnTo>
                <a:lnTo>
                  <a:pt x="35" y="576"/>
                </a:lnTo>
                <a:lnTo>
                  <a:pt x="27" y="587"/>
                </a:lnTo>
                <a:lnTo>
                  <a:pt x="27" y="587"/>
                </a:lnTo>
                <a:lnTo>
                  <a:pt x="23" y="594"/>
                </a:lnTo>
                <a:lnTo>
                  <a:pt x="21" y="603"/>
                </a:lnTo>
                <a:lnTo>
                  <a:pt x="21" y="609"/>
                </a:lnTo>
                <a:lnTo>
                  <a:pt x="21" y="611"/>
                </a:lnTo>
                <a:lnTo>
                  <a:pt x="23" y="612"/>
                </a:lnTo>
                <a:lnTo>
                  <a:pt x="23" y="612"/>
                </a:lnTo>
                <a:lnTo>
                  <a:pt x="24" y="612"/>
                </a:lnTo>
                <a:lnTo>
                  <a:pt x="27" y="610"/>
                </a:lnTo>
                <a:lnTo>
                  <a:pt x="31" y="602"/>
                </a:lnTo>
                <a:lnTo>
                  <a:pt x="35" y="592"/>
                </a:lnTo>
                <a:lnTo>
                  <a:pt x="40" y="582"/>
                </a:lnTo>
                <a:lnTo>
                  <a:pt x="40" y="582"/>
                </a:lnTo>
                <a:lnTo>
                  <a:pt x="42" y="580"/>
                </a:lnTo>
                <a:lnTo>
                  <a:pt x="46" y="577"/>
                </a:lnTo>
                <a:lnTo>
                  <a:pt x="53" y="574"/>
                </a:lnTo>
                <a:lnTo>
                  <a:pt x="70" y="570"/>
                </a:lnTo>
                <a:lnTo>
                  <a:pt x="70" y="570"/>
                </a:lnTo>
                <a:lnTo>
                  <a:pt x="72" y="569"/>
                </a:lnTo>
                <a:lnTo>
                  <a:pt x="76" y="567"/>
                </a:lnTo>
                <a:lnTo>
                  <a:pt x="80" y="563"/>
                </a:lnTo>
                <a:lnTo>
                  <a:pt x="83" y="557"/>
                </a:lnTo>
                <a:lnTo>
                  <a:pt x="105" y="557"/>
                </a:lnTo>
                <a:lnTo>
                  <a:pt x="105" y="557"/>
                </a:lnTo>
                <a:lnTo>
                  <a:pt x="100" y="562"/>
                </a:lnTo>
                <a:lnTo>
                  <a:pt x="98" y="565"/>
                </a:lnTo>
                <a:lnTo>
                  <a:pt x="95" y="570"/>
                </a:lnTo>
                <a:lnTo>
                  <a:pt x="95" y="570"/>
                </a:lnTo>
                <a:lnTo>
                  <a:pt x="92" y="594"/>
                </a:lnTo>
                <a:lnTo>
                  <a:pt x="89" y="609"/>
                </a:lnTo>
                <a:lnTo>
                  <a:pt x="87" y="617"/>
                </a:lnTo>
                <a:lnTo>
                  <a:pt x="87" y="617"/>
                </a:lnTo>
                <a:lnTo>
                  <a:pt x="87" y="623"/>
                </a:lnTo>
                <a:lnTo>
                  <a:pt x="87" y="638"/>
                </a:lnTo>
                <a:lnTo>
                  <a:pt x="88" y="680"/>
                </a:lnTo>
                <a:lnTo>
                  <a:pt x="90" y="726"/>
                </a:lnTo>
                <a:lnTo>
                  <a:pt x="93" y="742"/>
                </a:lnTo>
                <a:lnTo>
                  <a:pt x="95" y="754"/>
                </a:lnTo>
                <a:lnTo>
                  <a:pt x="95" y="754"/>
                </a:lnTo>
                <a:lnTo>
                  <a:pt x="107" y="781"/>
                </a:lnTo>
                <a:lnTo>
                  <a:pt x="113" y="793"/>
                </a:lnTo>
                <a:lnTo>
                  <a:pt x="113" y="793"/>
                </a:lnTo>
                <a:lnTo>
                  <a:pt x="106" y="797"/>
                </a:lnTo>
                <a:lnTo>
                  <a:pt x="101" y="803"/>
                </a:lnTo>
                <a:lnTo>
                  <a:pt x="95" y="810"/>
                </a:lnTo>
                <a:lnTo>
                  <a:pt x="95" y="810"/>
                </a:lnTo>
                <a:lnTo>
                  <a:pt x="95" y="815"/>
                </a:lnTo>
                <a:lnTo>
                  <a:pt x="94" y="823"/>
                </a:lnTo>
                <a:lnTo>
                  <a:pt x="95" y="848"/>
                </a:lnTo>
                <a:lnTo>
                  <a:pt x="98" y="922"/>
                </a:lnTo>
                <a:lnTo>
                  <a:pt x="105" y="1025"/>
                </a:lnTo>
                <a:lnTo>
                  <a:pt x="105" y="1025"/>
                </a:lnTo>
                <a:lnTo>
                  <a:pt x="96" y="1037"/>
                </a:lnTo>
                <a:lnTo>
                  <a:pt x="90" y="1047"/>
                </a:lnTo>
                <a:lnTo>
                  <a:pt x="87" y="1054"/>
                </a:lnTo>
                <a:lnTo>
                  <a:pt x="87" y="1054"/>
                </a:lnTo>
                <a:lnTo>
                  <a:pt x="87" y="1061"/>
                </a:lnTo>
                <a:lnTo>
                  <a:pt x="87" y="1064"/>
                </a:lnTo>
                <a:lnTo>
                  <a:pt x="87" y="1064"/>
                </a:lnTo>
                <a:lnTo>
                  <a:pt x="83" y="1069"/>
                </a:lnTo>
                <a:lnTo>
                  <a:pt x="78" y="1076"/>
                </a:lnTo>
                <a:lnTo>
                  <a:pt x="78" y="1076"/>
                </a:lnTo>
                <a:lnTo>
                  <a:pt x="76" y="1077"/>
                </a:lnTo>
                <a:lnTo>
                  <a:pt x="74" y="1078"/>
                </a:lnTo>
                <a:lnTo>
                  <a:pt x="71" y="1081"/>
                </a:lnTo>
                <a:lnTo>
                  <a:pt x="70" y="1084"/>
                </a:lnTo>
                <a:lnTo>
                  <a:pt x="70" y="1084"/>
                </a:lnTo>
                <a:lnTo>
                  <a:pt x="70" y="1088"/>
                </a:lnTo>
                <a:lnTo>
                  <a:pt x="71" y="1090"/>
                </a:lnTo>
                <a:lnTo>
                  <a:pt x="76" y="1096"/>
                </a:lnTo>
                <a:lnTo>
                  <a:pt x="83" y="1102"/>
                </a:lnTo>
                <a:lnTo>
                  <a:pt x="78" y="1111"/>
                </a:lnTo>
                <a:lnTo>
                  <a:pt x="70" y="1111"/>
                </a:lnTo>
                <a:lnTo>
                  <a:pt x="70" y="1124"/>
                </a:lnTo>
                <a:lnTo>
                  <a:pt x="83" y="1153"/>
                </a:lnTo>
                <a:lnTo>
                  <a:pt x="95" y="1153"/>
                </a:lnTo>
                <a:lnTo>
                  <a:pt x="95" y="1153"/>
                </a:lnTo>
                <a:lnTo>
                  <a:pt x="95" y="1157"/>
                </a:lnTo>
                <a:lnTo>
                  <a:pt x="96" y="1160"/>
                </a:lnTo>
                <a:lnTo>
                  <a:pt x="99" y="1164"/>
                </a:lnTo>
                <a:lnTo>
                  <a:pt x="101" y="1167"/>
                </a:lnTo>
                <a:lnTo>
                  <a:pt x="107" y="1171"/>
                </a:lnTo>
                <a:lnTo>
                  <a:pt x="114" y="1173"/>
                </a:lnTo>
                <a:lnTo>
                  <a:pt x="125" y="1175"/>
                </a:lnTo>
                <a:lnTo>
                  <a:pt x="125" y="1175"/>
                </a:lnTo>
                <a:lnTo>
                  <a:pt x="131" y="1175"/>
                </a:lnTo>
                <a:lnTo>
                  <a:pt x="136" y="1173"/>
                </a:lnTo>
                <a:lnTo>
                  <a:pt x="141" y="1170"/>
                </a:lnTo>
                <a:lnTo>
                  <a:pt x="145" y="1166"/>
                </a:lnTo>
                <a:lnTo>
                  <a:pt x="147" y="1163"/>
                </a:lnTo>
                <a:lnTo>
                  <a:pt x="149" y="1158"/>
                </a:lnTo>
                <a:lnTo>
                  <a:pt x="153" y="1147"/>
                </a:lnTo>
                <a:lnTo>
                  <a:pt x="155" y="1137"/>
                </a:lnTo>
                <a:lnTo>
                  <a:pt x="155" y="1128"/>
                </a:lnTo>
                <a:lnTo>
                  <a:pt x="155" y="1119"/>
                </a:lnTo>
                <a:lnTo>
                  <a:pt x="165" y="1102"/>
                </a:lnTo>
                <a:lnTo>
                  <a:pt x="165" y="1102"/>
                </a:lnTo>
                <a:lnTo>
                  <a:pt x="175" y="1120"/>
                </a:lnTo>
                <a:lnTo>
                  <a:pt x="183" y="1134"/>
                </a:lnTo>
                <a:lnTo>
                  <a:pt x="188" y="1139"/>
                </a:lnTo>
                <a:lnTo>
                  <a:pt x="190" y="1141"/>
                </a:lnTo>
                <a:lnTo>
                  <a:pt x="190" y="1141"/>
                </a:lnTo>
                <a:lnTo>
                  <a:pt x="193" y="1141"/>
                </a:lnTo>
                <a:lnTo>
                  <a:pt x="195" y="1141"/>
                </a:lnTo>
                <a:lnTo>
                  <a:pt x="199" y="1140"/>
                </a:lnTo>
                <a:lnTo>
                  <a:pt x="204" y="1136"/>
                </a:lnTo>
                <a:lnTo>
                  <a:pt x="204" y="1136"/>
                </a:lnTo>
                <a:lnTo>
                  <a:pt x="202" y="1167"/>
                </a:lnTo>
                <a:lnTo>
                  <a:pt x="202" y="1189"/>
                </a:lnTo>
                <a:lnTo>
                  <a:pt x="204" y="1201"/>
                </a:lnTo>
                <a:lnTo>
                  <a:pt x="204" y="1201"/>
                </a:lnTo>
                <a:lnTo>
                  <a:pt x="206" y="1205"/>
                </a:lnTo>
                <a:lnTo>
                  <a:pt x="211" y="1208"/>
                </a:lnTo>
                <a:lnTo>
                  <a:pt x="216" y="1213"/>
                </a:lnTo>
                <a:lnTo>
                  <a:pt x="216" y="1213"/>
                </a:lnTo>
                <a:lnTo>
                  <a:pt x="216" y="1244"/>
                </a:lnTo>
                <a:lnTo>
                  <a:pt x="218" y="1270"/>
                </a:lnTo>
                <a:lnTo>
                  <a:pt x="219" y="1279"/>
                </a:lnTo>
                <a:lnTo>
                  <a:pt x="220" y="1287"/>
                </a:lnTo>
                <a:lnTo>
                  <a:pt x="220" y="1287"/>
                </a:lnTo>
                <a:lnTo>
                  <a:pt x="223" y="1291"/>
                </a:lnTo>
                <a:lnTo>
                  <a:pt x="226" y="1296"/>
                </a:lnTo>
                <a:lnTo>
                  <a:pt x="230" y="1300"/>
                </a:lnTo>
                <a:lnTo>
                  <a:pt x="235" y="1303"/>
                </a:lnTo>
                <a:lnTo>
                  <a:pt x="238" y="1306"/>
                </a:lnTo>
                <a:lnTo>
                  <a:pt x="243" y="1308"/>
                </a:lnTo>
                <a:lnTo>
                  <a:pt x="247" y="1308"/>
                </a:lnTo>
                <a:lnTo>
                  <a:pt x="251" y="1308"/>
                </a:lnTo>
                <a:lnTo>
                  <a:pt x="251" y="1308"/>
                </a:lnTo>
                <a:lnTo>
                  <a:pt x="257" y="1305"/>
                </a:lnTo>
                <a:lnTo>
                  <a:pt x="261" y="1300"/>
                </a:lnTo>
                <a:lnTo>
                  <a:pt x="267" y="1295"/>
                </a:lnTo>
                <a:lnTo>
                  <a:pt x="272" y="1338"/>
                </a:lnTo>
                <a:lnTo>
                  <a:pt x="272" y="1338"/>
                </a:lnTo>
                <a:lnTo>
                  <a:pt x="276" y="1350"/>
                </a:lnTo>
                <a:lnTo>
                  <a:pt x="285" y="1377"/>
                </a:lnTo>
                <a:lnTo>
                  <a:pt x="293" y="1391"/>
                </a:lnTo>
                <a:lnTo>
                  <a:pt x="300" y="1403"/>
                </a:lnTo>
                <a:lnTo>
                  <a:pt x="303" y="1408"/>
                </a:lnTo>
                <a:lnTo>
                  <a:pt x="307" y="1412"/>
                </a:lnTo>
                <a:lnTo>
                  <a:pt x="311" y="1414"/>
                </a:lnTo>
                <a:lnTo>
                  <a:pt x="316" y="1415"/>
                </a:lnTo>
                <a:lnTo>
                  <a:pt x="316" y="1415"/>
                </a:lnTo>
                <a:lnTo>
                  <a:pt x="322" y="1414"/>
                </a:lnTo>
                <a:lnTo>
                  <a:pt x="328" y="1411"/>
                </a:lnTo>
                <a:lnTo>
                  <a:pt x="332" y="1405"/>
                </a:lnTo>
                <a:lnTo>
                  <a:pt x="336" y="1396"/>
                </a:lnTo>
                <a:lnTo>
                  <a:pt x="338" y="1387"/>
                </a:lnTo>
                <a:lnTo>
                  <a:pt x="341" y="1375"/>
                </a:lnTo>
                <a:lnTo>
                  <a:pt x="341" y="1361"/>
                </a:lnTo>
                <a:lnTo>
                  <a:pt x="341" y="1347"/>
                </a:lnTo>
                <a:lnTo>
                  <a:pt x="341" y="1347"/>
                </a:lnTo>
                <a:lnTo>
                  <a:pt x="340" y="1295"/>
                </a:lnTo>
                <a:lnTo>
                  <a:pt x="340" y="1224"/>
                </a:lnTo>
                <a:lnTo>
                  <a:pt x="341" y="1132"/>
                </a:lnTo>
                <a:lnTo>
                  <a:pt x="354" y="1132"/>
                </a:lnTo>
                <a:lnTo>
                  <a:pt x="354" y="1132"/>
                </a:lnTo>
                <a:lnTo>
                  <a:pt x="359" y="1167"/>
                </a:lnTo>
                <a:lnTo>
                  <a:pt x="364" y="1191"/>
                </a:lnTo>
                <a:lnTo>
                  <a:pt x="365" y="1201"/>
                </a:lnTo>
                <a:lnTo>
                  <a:pt x="366" y="1205"/>
                </a:lnTo>
                <a:lnTo>
                  <a:pt x="366" y="1205"/>
                </a:lnTo>
                <a:lnTo>
                  <a:pt x="369" y="1206"/>
                </a:lnTo>
                <a:lnTo>
                  <a:pt x="370" y="1207"/>
                </a:lnTo>
                <a:lnTo>
                  <a:pt x="376" y="1206"/>
                </a:lnTo>
                <a:lnTo>
                  <a:pt x="384" y="1205"/>
                </a:lnTo>
                <a:lnTo>
                  <a:pt x="393" y="1205"/>
                </a:lnTo>
                <a:lnTo>
                  <a:pt x="393" y="1205"/>
                </a:lnTo>
                <a:lnTo>
                  <a:pt x="397" y="1206"/>
                </a:lnTo>
                <a:lnTo>
                  <a:pt x="401" y="1205"/>
                </a:lnTo>
                <a:lnTo>
                  <a:pt x="412" y="1202"/>
                </a:lnTo>
                <a:lnTo>
                  <a:pt x="421" y="1198"/>
                </a:lnTo>
                <a:lnTo>
                  <a:pt x="431" y="1193"/>
                </a:lnTo>
                <a:lnTo>
                  <a:pt x="431" y="1193"/>
                </a:lnTo>
                <a:lnTo>
                  <a:pt x="436" y="1189"/>
                </a:lnTo>
                <a:lnTo>
                  <a:pt x="438" y="1184"/>
                </a:lnTo>
                <a:lnTo>
                  <a:pt x="441" y="1179"/>
                </a:lnTo>
                <a:lnTo>
                  <a:pt x="443" y="1175"/>
                </a:lnTo>
                <a:lnTo>
                  <a:pt x="446" y="1165"/>
                </a:lnTo>
                <a:lnTo>
                  <a:pt x="448" y="1158"/>
                </a:lnTo>
                <a:lnTo>
                  <a:pt x="448" y="1158"/>
                </a:lnTo>
                <a:lnTo>
                  <a:pt x="453" y="1149"/>
                </a:lnTo>
                <a:lnTo>
                  <a:pt x="455" y="1143"/>
                </a:lnTo>
                <a:lnTo>
                  <a:pt x="461" y="1136"/>
                </a:lnTo>
                <a:lnTo>
                  <a:pt x="461" y="1136"/>
                </a:lnTo>
                <a:lnTo>
                  <a:pt x="466" y="1130"/>
                </a:lnTo>
                <a:lnTo>
                  <a:pt x="466" y="1128"/>
                </a:lnTo>
                <a:lnTo>
                  <a:pt x="466" y="1125"/>
                </a:lnTo>
                <a:lnTo>
                  <a:pt x="464" y="1118"/>
                </a:lnTo>
                <a:lnTo>
                  <a:pt x="461" y="1106"/>
                </a:lnTo>
                <a:lnTo>
                  <a:pt x="461" y="1106"/>
                </a:lnTo>
                <a:lnTo>
                  <a:pt x="460" y="1094"/>
                </a:lnTo>
                <a:lnTo>
                  <a:pt x="459" y="1084"/>
                </a:lnTo>
                <a:lnTo>
                  <a:pt x="459" y="1074"/>
                </a:lnTo>
                <a:lnTo>
                  <a:pt x="456" y="1059"/>
                </a:lnTo>
                <a:lnTo>
                  <a:pt x="456" y="1059"/>
                </a:lnTo>
                <a:lnTo>
                  <a:pt x="455" y="1052"/>
                </a:lnTo>
                <a:lnTo>
                  <a:pt x="453" y="1047"/>
                </a:lnTo>
                <a:lnTo>
                  <a:pt x="449" y="1043"/>
                </a:lnTo>
                <a:lnTo>
                  <a:pt x="447" y="1042"/>
                </a:lnTo>
                <a:lnTo>
                  <a:pt x="444" y="1041"/>
                </a:lnTo>
                <a:lnTo>
                  <a:pt x="442" y="1041"/>
                </a:lnTo>
                <a:lnTo>
                  <a:pt x="440" y="1042"/>
                </a:lnTo>
                <a:lnTo>
                  <a:pt x="440" y="1042"/>
                </a:lnTo>
                <a:lnTo>
                  <a:pt x="432" y="1023"/>
                </a:lnTo>
                <a:lnTo>
                  <a:pt x="428" y="1010"/>
                </a:lnTo>
                <a:lnTo>
                  <a:pt x="426" y="1005"/>
                </a:lnTo>
                <a:lnTo>
                  <a:pt x="426" y="1004"/>
                </a:lnTo>
                <a:lnTo>
                  <a:pt x="426" y="1004"/>
                </a:lnTo>
                <a:lnTo>
                  <a:pt x="428" y="1000"/>
                </a:lnTo>
                <a:lnTo>
                  <a:pt x="428" y="993"/>
                </a:lnTo>
                <a:lnTo>
                  <a:pt x="425" y="969"/>
                </a:lnTo>
                <a:lnTo>
                  <a:pt x="423" y="927"/>
                </a:lnTo>
                <a:lnTo>
                  <a:pt x="423" y="927"/>
                </a:lnTo>
                <a:lnTo>
                  <a:pt x="425" y="878"/>
                </a:lnTo>
                <a:lnTo>
                  <a:pt x="426" y="840"/>
                </a:lnTo>
                <a:lnTo>
                  <a:pt x="426" y="840"/>
                </a:lnTo>
                <a:lnTo>
                  <a:pt x="437" y="824"/>
                </a:lnTo>
                <a:lnTo>
                  <a:pt x="444" y="812"/>
                </a:lnTo>
                <a:lnTo>
                  <a:pt x="448" y="806"/>
                </a:lnTo>
                <a:lnTo>
                  <a:pt x="448" y="806"/>
                </a:lnTo>
                <a:lnTo>
                  <a:pt x="444" y="600"/>
                </a:lnTo>
                <a:lnTo>
                  <a:pt x="435" y="591"/>
                </a:lnTo>
                <a:lnTo>
                  <a:pt x="379" y="591"/>
                </a:lnTo>
                <a:lnTo>
                  <a:pt x="379" y="552"/>
                </a:lnTo>
                <a:lnTo>
                  <a:pt x="388" y="514"/>
                </a:lnTo>
                <a:lnTo>
                  <a:pt x="435" y="514"/>
                </a:lnTo>
                <a:lnTo>
                  <a:pt x="444" y="530"/>
                </a:lnTo>
                <a:lnTo>
                  <a:pt x="444" y="530"/>
                </a:lnTo>
                <a:lnTo>
                  <a:pt x="449" y="532"/>
                </a:lnTo>
                <a:lnTo>
                  <a:pt x="465" y="530"/>
                </a:lnTo>
                <a:lnTo>
                  <a:pt x="465" y="530"/>
                </a:lnTo>
                <a:lnTo>
                  <a:pt x="471" y="530"/>
                </a:lnTo>
                <a:lnTo>
                  <a:pt x="476" y="529"/>
                </a:lnTo>
                <a:lnTo>
                  <a:pt x="483" y="524"/>
                </a:lnTo>
                <a:lnTo>
                  <a:pt x="489" y="520"/>
                </a:lnTo>
                <a:lnTo>
                  <a:pt x="491" y="514"/>
                </a:lnTo>
                <a:lnTo>
                  <a:pt x="491" y="514"/>
                </a:lnTo>
                <a:lnTo>
                  <a:pt x="490" y="509"/>
                </a:lnTo>
                <a:lnTo>
                  <a:pt x="488" y="504"/>
                </a:lnTo>
                <a:lnTo>
                  <a:pt x="478" y="492"/>
                </a:lnTo>
                <a:lnTo>
                  <a:pt x="478" y="492"/>
                </a:lnTo>
                <a:lnTo>
                  <a:pt x="474" y="490"/>
                </a:lnTo>
                <a:lnTo>
                  <a:pt x="470" y="487"/>
                </a:lnTo>
                <a:lnTo>
                  <a:pt x="455" y="485"/>
                </a:lnTo>
                <a:lnTo>
                  <a:pt x="441" y="482"/>
                </a:lnTo>
                <a:lnTo>
                  <a:pt x="429" y="481"/>
                </a:lnTo>
                <a:lnTo>
                  <a:pt x="429" y="481"/>
                </a:lnTo>
                <a:lnTo>
                  <a:pt x="425" y="478"/>
                </a:lnTo>
                <a:lnTo>
                  <a:pt x="424" y="470"/>
                </a:lnTo>
                <a:lnTo>
                  <a:pt x="424" y="463"/>
                </a:lnTo>
                <a:lnTo>
                  <a:pt x="424" y="456"/>
                </a:lnTo>
                <a:lnTo>
                  <a:pt x="425" y="443"/>
                </a:lnTo>
                <a:lnTo>
                  <a:pt x="426" y="437"/>
                </a:lnTo>
                <a:lnTo>
                  <a:pt x="426" y="437"/>
                </a:lnTo>
                <a:lnTo>
                  <a:pt x="443" y="435"/>
                </a:lnTo>
                <a:lnTo>
                  <a:pt x="461" y="432"/>
                </a:lnTo>
                <a:lnTo>
                  <a:pt x="461" y="432"/>
                </a:lnTo>
                <a:lnTo>
                  <a:pt x="460" y="426"/>
                </a:lnTo>
                <a:lnTo>
                  <a:pt x="455" y="410"/>
                </a:lnTo>
                <a:lnTo>
                  <a:pt x="440" y="361"/>
                </a:lnTo>
                <a:lnTo>
                  <a:pt x="414" y="286"/>
                </a:lnTo>
                <a:lnTo>
                  <a:pt x="414" y="286"/>
                </a:lnTo>
                <a:lnTo>
                  <a:pt x="399" y="258"/>
                </a:lnTo>
                <a:lnTo>
                  <a:pt x="388" y="240"/>
                </a:lnTo>
                <a:lnTo>
                  <a:pt x="383" y="234"/>
                </a:lnTo>
                <a:lnTo>
                  <a:pt x="379" y="231"/>
                </a:lnTo>
                <a:lnTo>
                  <a:pt x="379" y="231"/>
                </a:lnTo>
                <a:lnTo>
                  <a:pt x="364" y="223"/>
                </a:lnTo>
                <a:lnTo>
                  <a:pt x="336" y="214"/>
                </a:lnTo>
                <a:lnTo>
                  <a:pt x="297" y="201"/>
                </a:lnTo>
                <a:lnTo>
                  <a:pt x="297" y="201"/>
                </a:lnTo>
                <a:lnTo>
                  <a:pt x="303" y="189"/>
                </a:lnTo>
                <a:lnTo>
                  <a:pt x="316" y="166"/>
                </a:lnTo>
                <a:lnTo>
                  <a:pt x="316" y="166"/>
                </a:lnTo>
                <a:lnTo>
                  <a:pt x="319" y="154"/>
                </a:lnTo>
                <a:lnTo>
                  <a:pt x="322" y="142"/>
                </a:lnTo>
                <a:lnTo>
                  <a:pt x="324" y="132"/>
                </a:lnTo>
                <a:lnTo>
                  <a:pt x="326" y="128"/>
                </a:lnTo>
                <a:lnTo>
                  <a:pt x="328" y="127"/>
                </a:lnTo>
                <a:lnTo>
                  <a:pt x="328" y="127"/>
                </a:lnTo>
                <a:lnTo>
                  <a:pt x="332" y="127"/>
                </a:lnTo>
                <a:lnTo>
                  <a:pt x="336" y="125"/>
                </a:lnTo>
                <a:lnTo>
                  <a:pt x="341" y="120"/>
                </a:lnTo>
                <a:lnTo>
                  <a:pt x="346" y="115"/>
                </a:lnTo>
                <a:lnTo>
                  <a:pt x="346" y="115"/>
                </a:lnTo>
                <a:lnTo>
                  <a:pt x="347" y="111"/>
                </a:lnTo>
                <a:lnTo>
                  <a:pt x="347" y="108"/>
                </a:lnTo>
                <a:lnTo>
                  <a:pt x="346" y="101"/>
                </a:lnTo>
                <a:lnTo>
                  <a:pt x="344" y="95"/>
                </a:lnTo>
                <a:lnTo>
                  <a:pt x="344" y="93"/>
                </a:lnTo>
                <a:lnTo>
                  <a:pt x="346" y="93"/>
                </a:lnTo>
                <a:lnTo>
                  <a:pt x="346" y="93"/>
                </a:lnTo>
                <a:lnTo>
                  <a:pt x="346" y="93"/>
                </a:lnTo>
                <a:lnTo>
                  <a:pt x="346" y="91"/>
                </a:lnTo>
                <a:lnTo>
                  <a:pt x="346" y="86"/>
                </a:lnTo>
                <a:lnTo>
                  <a:pt x="344" y="78"/>
                </a:lnTo>
                <a:lnTo>
                  <a:pt x="342" y="68"/>
                </a:lnTo>
                <a:lnTo>
                  <a:pt x="338" y="56"/>
                </a:lnTo>
                <a:lnTo>
                  <a:pt x="334" y="44"/>
                </a:lnTo>
                <a:lnTo>
                  <a:pt x="328" y="31"/>
                </a:lnTo>
                <a:lnTo>
                  <a:pt x="319" y="20"/>
                </a:lnTo>
                <a:lnTo>
                  <a:pt x="319" y="20"/>
                </a:lnTo>
                <a:lnTo>
                  <a:pt x="314" y="15"/>
                </a:lnTo>
                <a:lnTo>
                  <a:pt x="310" y="12"/>
                </a:lnTo>
                <a:lnTo>
                  <a:pt x="303" y="8"/>
                </a:lnTo>
                <a:lnTo>
                  <a:pt x="299" y="6"/>
                </a:lnTo>
                <a:lnTo>
                  <a:pt x="285" y="1"/>
                </a:lnTo>
                <a:lnTo>
                  <a:pt x="272" y="0"/>
                </a:lnTo>
                <a:lnTo>
                  <a:pt x="259" y="0"/>
                </a:lnTo>
                <a:lnTo>
                  <a:pt x="246" y="1"/>
                </a:lnTo>
                <a:lnTo>
                  <a:pt x="235" y="4"/>
                </a:lnTo>
                <a:lnTo>
                  <a:pt x="225" y="7"/>
                </a:lnTo>
                <a:lnTo>
                  <a:pt x="225" y="7"/>
                </a:lnTo>
                <a:lnTo>
                  <a:pt x="217" y="12"/>
                </a:lnTo>
                <a:lnTo>
                  <a:pt x="208" y="16"/>
                </a:lnTo>
                <a:lnTo>
                  <a:pt x="202" y="22"/>
                </a:lnTo>
                <a:lnTo>
                  <a:pt x="195" y="28"/>
                </a:lnTo>
                <a:lnTo>
                  <a:pt x="183" y="42"/>
                </a:lnTo>
                <a:lnTo>
                  <a:pt x="173" y="55"/>
                </a:lnTo>
                <a:lnTo>
                  <a:pt x="173" y="55"/>
                </a:lnTo>
                <a:lnTo>
                  <a:pt x="169" y="62"/>
                </a:lnTo>
                <a:lnTo>
                  <a:pt x="167" y="69"/>
                </a:lnTo>
                <a:lnTo>
                  <a:pt x="166" y="78"/>
                </a:lnTo>
                <a:lnTo>
                  <a:pt x="166" y="86"/>
                </a:lnTo>
                <a:lnTo>
                  <a:pt x="167" y="101"/>
                </a:lnTo>
                <a:lnTo>
                  <a:pt x="169" y="105"/>
                </a:lnTo>
                <a:lnTo>
                  <a:pt x="169" y="105"/>
                </a:lnTo>
                <a:lnTo>
                  <a:pt x="171" y="111"/>
                </a:lnTo>
                <a:lnTo>
                  <a:pt x="173" y="124"/>
                </a:lnTo>
                <a:lnTo>
                  <a:pt x="173" y="124"/>
                </a:lnTo>
                <a:lnTo>
                  <a:pt x="175" y="131"/>
                </a:lnTo>
                <a:lnTo>
                  <a:pt x="177" y="136"/>
                </a:lnTo>
                <a:lnTo>
                  <a:pt x="177" y="136"/>
                </a:lnTo>
                <a:lnTo>
                  <a:pt x="190" y="187"/>
                </a:lnTo>
                <a:lnTo>
                  <a:pt x="190" y="187"/>
                </a:lnTo>
                <a:close/>
                <a:moveTo>
                  <a:pt x="366" y="453"/>
                </a:moveTo>
                <a:lnTo>
                  <a:pt x="366" y="453"/>
                </a:lnTo>
                <a:lnTo>
                  <a:pt x="371" y="463"/>
                </a:lnTo>
                <a:lnTo>
                  <a:pt x="376" y="470"/>
                </a:lnTo>
                <a:lnTo>
                  <a:pt x="379" y="475"/>
                </a:lnTo>
                <a:lnTo>
                  <a:pt x="379" y="475"/>
                </a:lnTo>
                <a:lnTo>
                  <a:pt x="384" y="478"/>
                </a:lnTo>
                <a:lnTo>
                  <a:pt x="390" y="479"/>
                </a:lnTo>
                <a:lnTo>
                  <a:pt x="396" y="480"/>
                </a:lnTo>
                <a:lnTo>
                  <a:pt x="396" y="497"/>
                </a:lnTo>
                <a:lnTo>
                  <a:pt x="379" y="497"/>
                </a:lnTo>
                <a:lnTo>
                  <a:pt x="366" y="510"/>
                </a:lnTo>
                <a:lnTo>
                  <a:pt x="366" y="492"/>
                </a:lnTo>
                <a:lnTo>
                  <a:pt x="366" y="453"/>
                </a:lnTo>
                <a:close/>
                <a:moveTo>
                  <a:pt x="324" y="927"/>
                </a:moveTo>
                <a:lnTo>
                  <a:pt x="336" y="1004"/>
                </a:lnTo>
                <a:lnTo>
                  <a:pt x="324" y="1004"/>
                </a:lnTo>
                <a:lnTo>
                  <a:pt x="324" y="927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20">
            <a:extLst>
              <a:ext uri="{FF2B5EF4-FFF2-40B4-BE49-F238E27FC236}">
                <a16:creationId xmlns:a16="http://schemas.microsoft.com/office/drawing/2014/main" id="{1F6F1861-57E4-4184-BB05-DB817EAF2FC6}"/>
              </a:ext>
            </a:extLst>
          </p:cNvPr>
          <p:cNvSpPr>
            <a:spLocks noEditPoints="1"/>
          </p:cNvSpPr>
          <p:nvPr/>
        </p:nvSpPr>
        <p:spPr bwMode="auto">
          <a:xfrm>
            <a:off x="6444300" y="825732"/>
            <a:ext cx="588232" cy="1643113"/>
          </a:xfrm>
          <a:custGeom>
            <a:avLst/>
            <a:gdLst>
              <a:gd name="T0" fmla="*/ 95 w 508"/>
              <a:gd name="T1" fmla="*/ 240 h 1419"/>
              <a:gd name="T2" fmla="*/ 54 w 508"/>
              <a:gd name="T3" fmla="*/ 324 h 1419"/>
              <a:gd name="T4" fmla="*/ 29 w 508"/>
              <a:gd name="T5" fmla="*/ 423 h 1419"/>
              <a:gd name="T6" fmla="*/ 3 w 508"/>
              <a:gd name="T7" fmla="*/ 532 h 1419"/>
              <a:gd name="T8" fmla="*/ 9 w 508"/>
              <a:gd name="T9" fmla="*/ 567 h 1419"/>
              <a:gd name="T10" fmla="*/ 23 w 508"/>
              <a:gd name="T11" fmla="*/ 584 h 1419"/>
              <a:gd name="T12" fmla="*/ 26 w 508"/>
              <a:gd name="T13" fmla="*/ 622 h 1419"/>
              <a:gd name="T14" fmla="*/ 37 w 508"/>
              <a:gd name="T15" fmla="*/ 666 h 1419"/>
              <a:gd name="T16" fmla="*/ 57 w 508"/>
              <a:gd name="T17" fmla="*/ 667 h 1419"/>
              <a:gd name="T18" fmla="*/ 90 w 508"/>
              <a:gd name="T19" fmla="*/ 729 h 1419"/>
              <a:gd name="T20" fmla="*/ 84 w 508"/>
              <a:gd name="T21" fmla="*/ 939 h 1419"/>
              <a:gd name="T22" fmla="*/ 80 w 508"/>
              <a:gd name="T23" fmla="*/ 991 h 1419"/>
              <a:gd name="T24" fmla="*/ 60 w 508"/>
              <a:gd name="T25" fmla="*/ 1056 h 1419"/>
              <a:gd name="T26" fmla="*/ 48 w 508"/>
              <a:gd name="T27" fmla="*/ 1124 h 1419"/>
              <a:gd name="T28" fmla="*/ 98 w 508"/>
              <a:gd name="T29" fmla="*/ 1159 h 1419"/>
              <a:gd name="T30" fmla="*/ 166 w 508"/>
              <a:gd name="T31" fmla="*/ 1128 h 1419"/>
              <a:gd name="T32" fmla="*/ 193 w 508"/>
              <a:gd name="T33" fmla="*/ 1290 h 1419"/>
              <a:gd name="T34" fmla="*/ 213 w 508"/>
              <a:gd name="T35" fmla="*/ 1316 h 1419"/>
              <a:gd name="T36" fmla="*/ 236 w 508"/>
              <a:gd name="T37" fmla="*/ 1376 h 1419"/>
              <a:gd name="T38" fmla="*/ 262 w 508"/>
              <a:gd name="T39" fmla="*/ 1419 h 1419"/>
              <a:gd name="T40" fmla="*/ 301 w 508"/>
              <a:gd name="T41" fmla="*/ 1351 h 1419"/>
              <a:gd name="T42" fmla="*/ 334 w 508"/>
              <a:gd name="T43" fmla="*/ 1190 h 1419"/>
              <a:gd name="T44" fmla="*/ 397 w 508"/>
              <a:gd name="T45" fmla="*/ 1195 h 1419"/>
              <a:gd name="T46" fmla="*/ 423 w 508"/>
              <a:gd name="T47" fmla="*/ 1178 h 1419"/>
              <a:gd name="T48" fmla="*/ 387 w 508"/>
              <a:gd name="T49" fmla="*/ 1104 h 1419"/>
              <a:gd name="T50" fmla="*/ 404 w 508"/>
              <a:gd name="T51" fmla="*/ 1030 h 1419"/>
              <a:gd name="T52" fmla="*/ 415 w 508"/>
              <a:gd name="T53" fmla="*/ 820 h 1419"/>
              <a:gd name="T54" fmla="*/ 444 w 508"/>
              <a:gd name="T55" fmla="*/ 782 h 1419"/>
              <a:gd name="T56" fmla="*/ 484 w 508"/>
              <a:gd name="T57" fmla="*/ 666 h 1419"/>
              <a:gd name="T58" fmla="*/ 498 w 508"/>
              <a:gd name="T59" fmla="*/ 598 h 1419"/>
              <a:gd name="T60" fmla="*/ 498 w 508"/>
              <a:gd name="T61" fmla="*/ 562 h 1419"/>
              <a:gd name="T62" fmla="*/ 499 w 508"/>
              <a:gd name="T63" fmla="*/ 519 h 1419"/>
              <a:gd name="T64" fmla="*/ 445 w 508"/>
              <a:gd name="T65" fmla="*/ 314 h 1419"/>
              <a:gd name="T66" fmla="*/ 392 w 508"/>
              <a:gd name="T67" fmla="*/ 240 h 1419"/>
              <a:gd name="T68" fmla="*/ 301 w 508"/>
              <a:gd name="T69" fmla="*/ 184 h 1419"/>
              <a:gd name="T70" fmla="*/ 296 w 508"/>
              <a:gd name="T71" fmla="*/ 169 h 1419"/>
              <a:gd name="T72" fmla="*/ 308 w 508"/>
              <a:gd name="T73" fmla="*/ 153 h 1419"/>
              <a:gd name="T74" fmla="*/ 320 w 508"/>
              <a:gd name="T75" fmla="*/ 102 h 1419"/>
              <a:gd name="T76" fmla="*/ 314 w 508"/>
              <a:gd name="T77" fmla="*/ 31 h 1419"/>
              <a:gd name="T78" fmla="*/ 277 w 508"/>
              <a:gd name="T79" fmla="*/ 1 h 1419"/>
              <a:gd name="T80" fmla="*/ 245 w 508"/>
              <a:gd name="T81" fmla="*/ 1 h 1419"/>
              <a:gd name="T82" fmla="*/ 204 w 508"/>
              <a:gd name="T83" fmla="*/ 6 h 1419"/>
              <a:gd name="T84" fmla="*/ 171 w 508"/>
              <a:gd name="T85" fmla="*/ 54 h 1419"/>
              <a:gd name="T86" fmla="*/ 169 w 508"/>
              <a:gd name="T87" fmla="*/ 108 h 1419"/>
              <a:gd name="T88" fmla="*/ 185 w 508"/>
              <a:gd name="T89" fmla="*/ 131 h 1419"/>
              <a:gd name="T90" fmla="*/ 196 w 508"/>
              <a:gd name="T91" fmla="*/ 168 h 1419"/>
              <a:gd name="T92" fmla="*/ 387 w 508"/>
              <a:gd name="T93" fmla="*/ 468 h 1419"/>
              <a:gd name="T94" fmla="*/ 404 w 508"/>
              <a:gd name="T95" fmla="*/ 525 h 1419"/>
              <a:gd name="T96" fmla="*/ 397 w 508"/>
              <a:gd name="T97" fmla="*/ 569 h 1419"/>
              <a:gd name="T98" fmla="*/ 407 w 508"/>
              <a:gd name="T99" fmla="*/ 617 h 1419"/>
              <a:gd name="T100" fmla="*/ 387 w 508"/>
              <a:gd name="T101" fmla="*/ 598 h 1419"/>
              <a:gd name="T102" fmla="*/ 137 w 508"/>
              <a:gd name="T103" fmla="*/ 1056 h 1419"/>
              <a:gd name="T104" fmla="*/ 161 w 508"/>
              <a:gd name="T105" fmla="*/ 974 h 1419"/>
              <a:gd name="T106" fmla="*/ 285 w 508"/>
              <a:gd name="T107" fmla="*/ 1195 h 1419"/>
              <a:gd name="T108" fmla="*/ 274 w 508"/>
              <a:gd name="T109" fmla="*/ 1329 h 1419"/>
              <a:gd name="T110" fmla="*/ 256 w 508"/>
              <a:gd name="T111" fmla="*/ 1336 h 1419"/>
              <a:gd name="T112" fmla="*/ 255 w 508"/>
              <a:gd name="T113" fmla="*/ 1215 h 1419"/>
              <a:gd name="T114" fmla="*/ 277 w 508"/>
              <a:gd name="T115" fmla="*/ 1210 h 1419"/>
              <a:gd name="T116" fmla="*/ 291 w 508"/>
              <a:gd name="T117" fmla="*/ 1051 h 1419"/>
              <a:gd name="T118" fmla="*/ 267 w 508"/>
              <a:gd name="T119" fmla="*/ 1065 h 14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08" h="1419">
                <a:moveTo>
                  <a:pt x="199" y="194"/>
                </a:moveTo>
                <a:lnTo>
                  <a:pt x="161" y="208"/>
                </a:lnTo>
                <a:lnTo>
                  <a:pt x="161" y="218"/>
                </a:lnTo>
                <a:lnTo>
                  <a:pt x="161" y="218"/>
                </a:lnTo>
                <a:lnTo>
                  <a:pt x="150" y="220"/>
                </a:lnTo>
                <a:lnTo>
                  <a:pt x="124" y="227"/>
                </a:lnTo>
                <a:lnTo>
                  <a:pt x="108" y="233"/>
                </a:lnTo>
                <a:lnTo>
                  <a:pt x="95" y="240"/>
                </a:lnTo>
                <a:lnTo>
                  <a:pt x="83" y="248"/>
                </a:lnTo>
                <a:lnTo>
                  <a:pt x="78" y="251"/>
                </a:lnTo>
                <a:lnTo>
                  <a:pt x="74" y="256"/>
                </a:lnTo>
                <a:lnTo>
                  <a:pt x="74" y="256"/>
                </a:lnTo>
                <a:lnTo>
                  <a:pt x="68" y="268"/>
                </a:lnTo>
                <a:lnTo>
                  <a:pt x="63" y="284"/>
                </a:lnTo>
                <a:lnTo>
                  <a:pt x="57" y="303"/>
                </a:lnTo>
                <a:lnTo>
                  <a:pt x="54" y="324"/>
                </a:lnTo>
                <a:lnTo>
                  <a:pt x="45" y="358"/>
                </a:lnTo>
                <a:lnTo>
                  <a:pt x="43" y="371"/>
                </a:lnTo>
                <a:lnTo>
                  <a:pt x="41" y="377"/>
                </a:lnTo>
                <a:lnTo>
                  <a:pt x="41" y="377"/>
                </a:lnTo>
                <a:lnTo>
                  <a:pt x="38" y="380"/>
                </a:lnTo>
                <a:lnTo>
                  <a:pt x="37" y="386"/>
                </a:lnTo>
                <a:lnTo>
                  <a:pt x="32" y="403"/>
                </a:lnTo>
                <a:lnTo>
                  <a:pt x="29" y="423"/>
                </a:lnTo>
                <a:lnTo>
                  <a:pt x="26" y="444"/>
                </a:lnTo>
                <a:lnTo>
                  <a:pt x="26" y="444"/>
                </a:lnTo>
                <a:lnTo>
                  <a:pt x="23" y="490"/>
                </a:lnTo>
                <a:lnTo>
                  <a:pt x="21" y="516"/>
                </a:lnTo>
                <a:lnTo>
                  <a:pt x="21" y="516"/>
                </a:lnTo>
                <a:lnTo>
                  <a:pt x="13" y="522"/>
                </a:lnTo>
                <a:lnTo>
                  <a:pt x="6" y="528"/>
                </a:lnTo>
                <a:lnTo>
                  <a:pt x="3" y="532"/>
                </a:lnTo>
                <a:lnTo>
                  <a:pt x="2" y="535"/>
                </a:lnTo>
                <a:lnTo>
                  <a:pt x="2" y="535"/>
                </a:lnTo>
                <a:lnTo>
                  <a:pt x="0" y="546"/>
                </a:lnTo>
                <a:lnTo>
                  <a:pt x="0" y="551"/>
                </a:lnTo>
                <a:lnTo>
                  <a:pt x="2" y="555"/>
                </a:lnTo>
                <a:lnTo>
                  <a:pt x="2" y="555"/>
                </a:lnTo>
                <a:lnTo>
                  <a:pt x="6" y="560"/>
                </a:lnTo>
                <a:lnTo>
                  <a:pt x="9" y="567"/>
                </a:lnTo>
                <a:lnTo>
                  <a:pt x="13" y="573"/>
                </a:lnTo>
                <a:lnTo>
                  <a:pt x="14" y="574"/>
                </a:lnTo>
                <a:lnTo>
                  <a:pt x="16" y="574"/>
                </a:lnTo>
                <a:lnTo>
                  <a:pt x="16" y="574"/>
                </a:lnTo>
                <a:lnTo>
                  <a:pt x="18" y="575"/>
                </a:lnTo>
                <a:lnTo>
                  <a:pt x="21" y="578"/>
                </a:lnTo>
                <a:lnTo>
                  <a:pt x="21" y="581"/>
                </a:lnTo>
                <a:lnTo>
                  <a:pt x="23" y="584"/>
                </a:lnTo>
                <a:lnTo>
                  <a:pt x="23" y="588"/>
                </a:lnTo>
                <a:lnTo>
                  <a:pt x="21" y="593"/>
                </a:lnTo>
                <a:lnTo>
                  <a:pt x="21" y="593"/>
                </a:lnTo>
                <a:lnTo>
                  <a:pt x="19" y="603"/>
                </a:lnTo>
                <a:lnTo>
                  <a:pt x="20" y="611"/>
                </a:lnTo>
                <a:lnTo>
                  <a:pt x="23" y="617"/>
                </a:lnTo>
                <a:lnTo>
                  <a:pt x="26" y="622"/>
                </a:lnTo>
                <a:lnTo>
                  <a:pt x="26" y="622"/>
                </a:lnTo>
                <a:lnTo>
                  <a:pt x="45" y="637"/>
                </a:lnTo>
                <a:lnTo>
                  <a:pt x="45" y="637"/>
                </a:lnTo>
                <a:lnTo>
                  <a:pt x="37" y="651"/>
                </a:lnTo>
                <a:lnTo>
                  <a:pt x="32" y="661"/>
                </a:lnTo>
                <a:lnTo>
                  <a:pt x="31" y="664"/>
                </a:lnTo>
                <a:lnTo>
                  <a:pt x="31" y="666"/>
                </a:lnTo>
                <a:lnTo>
                  <a:pt x="31" y="666"/>
                </a:lnTo>
                <a:lnTo>
                  <a:pt x="37" y="666"/>
                </a:lnTo>
                <a:lnTo>
                  <a:pt x="41" y="666"/>
                </a:lnTo>
                <a:lnTo>
                  <a:pt x="41" y="666"/>
                </a:lnTo>
                <a:lnTo>
                  <a:pt x="43" y="669"/>
                </a:lnTo>
                <a:lnTo>
                  <a:pt x="45" y="670"/>
                </a:lnTo>
                <a:lnTo>
                  <a:pt x="48" y="670"/>
                </a:lnTo>
                <a:lnTo>
                  <a:pt x="50" y="670"/>
                </a:lnTo>
                <a:lnTo>
                  <a:pt x="50" y="670"/>
                </a:lnTo>
                <a:lnTo>
                  <a:pt x="57" y="667"/>
                </a:lnTo>
                <a:lnTo>
                  <a:pt x="67" y="659"/>
                </a:lnTo>
                <a:lnTo>
                  <a:pt x="79" y="651"/>
                </a:lnTo>
                <a:lnTo>
                  <a:pt x="79" y="651"/>
                </a:lnTo>
                <a:lnTo>
                  <a:pt x="84" y="709"/>
                </a:lnTo>
                <a:lnTo>
                  <a:pt x="84" y="709"/>
                </a:lnTo>
                <a:lnTo>
                  <a:pt x="85" y="715"/>
                </a:lnTo>
                <a:lnTo>
                  <a:pt x="86" y="720"/>
                </a:lnTo>
                <a:lnTo>
                  <a:pt x="90" y="729"/>
                </a:lnTo>
                <a:lnTo>
                  <a:pt x="94" y="738"/>
                </a:lnTo>
                <a:lnTo>
                  <a:pt x="94" y="743"/>
                </a:lnTo>
                <a:lnTo>
                  <a:pt x="94" y="747"/>
                </a:lnTo>
                <a:lnTo>
                  <a:pt x="94" y="747"/>
                </a:lnTo>
                <a:lnTo>
                  <a:pt x="91" y="783"/>
                </a:lnTo>
                <a:lnTo>
                  <a:pt x="88" y="851"/>
                </a:lnTo>
                <a:lnTo>
                  <a:pt x="84" y="916"/>
                </a:lnTo>
                <a:lnTo>
                  <a:pt x="84" y="939"/>
                </a:lnTo>
                <a:lnTo>
                  <a:pt x="84" y="950"/>
                </a:lnTo>
                <a:lnTo>
                  <a:pt x="84" y="950"/>
                </a:lnTo>
                <a:lnTo>
                  <a:pt x="86" y="954"/>
                </a:lnTo>
                <a:lnTo>
                  <a:pt x="88" y="960"/>
                </a:lnTo>
                <a:lnTo>
                  <a:pt x="86" y="967"/>
                </a:lnTo>
                <a:lnTo>
                  <a:pt x="84" y="979"/>
                </a:lnTo>
                <a:lnTo>
                  <a:pt x="84" y="979"/>
                </a:lnTo>
                <a:lnTo>
                  <a:pt x="80" y="991"/>
                </a:lnTo>
                <a:lnTo>
                  <a:pt x="77" y="999"/>
                </a:lnTo>
                <a:lnTo>
                  <a:pt x="73" y="1006"/>
                </a:lnTo>
                <a:lnTo>
                  <a:pt x="69" y="1017"/>
                </a:lnTo>
                <a:lnTo>
                  <a:pt x="69" y="1017"/>
                </a:lnTo>
                <a:lnTo>
                  <a:pt x="65" y="1038"/>
                </a:lnTo>
                <a:lnTo>
                  <a:pt x="62" y="1047"/>
                </a:lnTo>
                <a:lnTo>
                  <a:pt x="60" y="1056"/>
                </a:lnTo>
                <a:lnTo>
                  <a:pt x="60" y="1056"/>
                </a:lnTo>
                <a:lnTo>
                  <a:pt x="56" y="1063"/>
                </a:lnTo>
                <a:lnTo>
                  <a:pt x="53" y="1069"/>
                </a:lnTo>
                <a:lnTo>
                  <a:pt x="49" y="1078"/>
                </a:lnTo>
                <a:lnTo>
                  <a:pt x="45" y="1094"/>
                </a:lnTo>
                <a:lnTo>
                  <a:pt x="45" y="1094"/>
                </a:lnTo>
                <a:lnTo>
                  <a:pt x="44" y="1104"/>
                </a:lnTo>
                <a:lnTo>
                  <a:pt x="45" y="1115"/>
                </a:lnTo>
                <a:lnTo>
                  <a:pt x="48" y="1124"/>
                </a:lnTo>
                <a:lnTo>
                  <a:pt x="53" y="1134"/>
                </a:lnTo>
                <a:lnTo>
                  <a:pt x="59" y="1142"/>
                </a:lnTo>
                <a:lnTo>
                  <a:pt x="65" y="1150"/>
                </a:lnTo>
                <a:lnTo>
                  <a:pt x="72" y="1154"/>
                </a:lnTo>
                <a:lnTo>
                  <a:pt x="79" y="1157"/>
                </a:lnTo>
                <a:lnTo>
                  <a:pt x="79" y="1157"/>
                </a:lnTo>
                <a:lnTo>
                  <a:pt x="91" y="1159"/>
                </a:lnTo>
                <a:lnTo>
                  <a:pt x="98" y="1159"/>
                </a:lnTo>
                <a:lnTo>
                  <a:pt x="106" y="1157"/>
                </a:lnTo>
                <a:lnTo>
                  <a:pt x="113" y="1152"/>
                </a:lnTo>
                <a:lnTo>
                  <a:pt x="113" y="1152"/>
                </a:lnTo>
                <a:lnTo>
                  <a:pt x="120" y="1146"/>
                </a:lnTo>
                <a:lnTo>
                  <a:pt x="125" y="1141"/>
                </a:lnTo>
                <a:lnTo>
                  <a:pt x="127" y="1137"/>
                </a:lnTo>
                <a:lnTo>
                  <a:pt x="151" y="1137"/>
                </a:lnTo>
                <a:lnTo>
                  <a:pt x="166" y="1128"/>
                </a:lnTo>
                <a:lnTo>
                  <a:pt x="175" y="1128"/>
                </a:lnTo>
                <a:lnTo>
                  <a:pt x="175" y="1128"/>
                </a:lnTo>
                <a:lnTo>
                  <a:pt x="181" y="1178"/>
                </a:lnTo>
                <a:lnTo>
                  <a:pt x="186" y="1222"/>
                </a:lnTo>
                <a:lnTo>
                  <a:pt x="190" y="1263"/>
                </a:lnTo>
                <a:lnTo>
                  <a:pt x="190" y="1263"/>
                </a:lnTo>
                <a:lnTo>
                  <a:pt x="191" y="1278"/>
                </a:lnTo>
                <a:lnTo>
                  <a:pt x="193" y="1290"/>
                </a:lnTo>
                <a:lnTo>
                  <a:pt x="196" y="1299"/>
                </a:lnTo>
                <a:lnTo>
                  <a:pt x="198" y="1305"/>
                </a:lnTo>
                <a:lnTo>
                  <a:pt x="201" y="1310"/>
                </a:lnTo>
                <a:lnTo>
                  <a:pt x="203" y="1313"/>
                </a:lnTo>
                <a:lnTo>
                  <a:pt x="207" y="1314"/>
                </a:lnTo>
                <a:lnTo>
                  <a:pt x="209" y="1316"/>
                </a:lnTo>
                <a:lnTo>
                  <a:pt x="209" y="1316"/>
                </a:lnTo>
                <a:lnTo>
                  <a:pt x="213" y="1316"/>
                </a:lnTo>
                <a:lnTo>
                  <a:pt x="216" y="1316"/>
                </a:lnTo>
                <a:lnTo>
                  <a:pt x="224" y="1312"/>
                </a:lnTo>
                <a:lnTo>
                  <a:pt x="233" y="1306"/>
                </a:lnTo>
                <a:lnTo>
                  <a:pt x="233" y="1306"/>
                </a:lnTo>
                <a:lnTo>
                  <a:pt x="233" y="1322"/>
                </a:lnTo>
                <a:lnTo>
                  <a:pt x="233" y="1337"/>
                </a:lnTo>
                <a:lnTo>
                  <a:pt x="233" y="1357"/>
                </a:lnTo>
                <a:lnTo>
                  <a:pt x="236" y="1376"/>
                </a:lnTo>
                <a:lnTo>
                  <a:pt x="239" y="1394"/>
                </a:lnTo>
                <a:lnTo>
                  <a:pt x="242" y="1402"/>
                </a:lnTo>
                <a:lnTo>
                  <a:pt x="244" y="1408"/>
                </a:lnTo>
                <a:lnTo>
                  <a:pt x="248" y="1413"/>
                </a:lnTo>
                <a:lnTo>
                  <a:pt x="252" y="1417"/>
                </a:lnTo>
                <a:lnTo>
                  <a:pt x="252" y="1417"/>
                </a:lnTo>
                <a:lnTo>
                  <a:pt x="257" y="1418"/>
                </a:lnTo>
                <a:lnTo>
                  <a:pt x="262" y="1419"/>
                </a:lnTo>
                <a:lnTo>
                  <a:pt x="266" y="1418"/>
                </a:lnTo>
                <a:lnTo>
                  <a:pt x="269" y="1417"/>
                </a:lnTo>
                <a:lnTo>
                  <a:pt x="273" y="1413"/>
                </a:lnTo>
                <a:lnTo>
                  <a:pt x="278" y="1410"/>
                </a:lnTo>
                <a:lnTo>
                  <a:pt x="284" y="1399"/>
                </a:lnTo>
                <a:lnTo>
                  <a:pt x="290" y="1386"/>
                </a:lnTo>
                <a:lnTo>
                  <a:pt x="296" y="1369"/>
                </a:lnTo>
                <a:lnTo>
                  <a:pt x="301" y="1351"/>
                </a:lnTo>
                <a:lnTo>
                  <a:pt x="305" y="1330"/>
                </a:lnTo>
                <a:lnTo>
                  <a:pt x="305" y="1330"/>
                </a:lnTo>
                <a:lnTo>
                  <a:pt x="309" y="1308"/>
                </a:lnTo>
                <a:lnTo>
                  <a:pt x="313" y="1284"/>
                </a:lnTo>
                <a:lnTo>
                  <a:pt x="317" y="1239"/>
                </a:lnTo>
                <a:lnTo>
                  <a:pt x="320" y="1205"/>
                </a:lnTo>
                <a:lnTo>
                  <a:pt x="320" y="1190"/>
                </a:lnTo>
                <a:lnTo>
                  <a:pt x="334" y="1190"/>
                </a:lnTo>
                <a:lnTo>
                  <a:pt x="334" y="1190"/>
                </a:lnTo>
                <a:lnTo>
                  <a:pt x="336" y="1195"/>
                </a:lnTo>
                <a:lnTo>
                  <a:pt x="337" y="1198"/>
                </a:lnTo>
                <a:lnTo>
                  <a:pt x="339" y="1200"/>
                </a:lnTo>
                <a:lnTo>
                  <a:pt x="339" y="1200"/>
                </a:lnTo>
                <a:lnTo>
                  <a:pt x="349" y="1200"/>
                </a:lnTo>
                <a:lnTo>
                  <a:pt x="368" y="1198"/>
                </a:lnTo>
                <a:lnTo>
                  <a:pt x="397" y="1195"/>
                </a:lnTo>
                <a:lnTo>
                  <a:pt x="397" y="1195"/>
                </a:lnTo>
                <a:lnTo>
                  <a:pt x="401" y="1194"/>
                </a:lnTo>
                <a:lnTo>
                  <a:pt x="405" y="1193"/>
                </a:lnTo>
                <a:lnTo>
                  <a:pt x="416" y="1186"/>
                </a:lnTo>
                <a:lnTo>
                  <a:pt x="416" y="1186"/>
                </a:lnTo>
                <a:lnTo>
                  <a:pt x="421" y="1182"/>
                </a:lnTo>
                <a:lnTo>
                  <a:pt x="422" y="1181"/>
                </a:lnTo>
                <a:lnTo>
                  <a:pt x="423" y="1178"/>
                </a:lnTo>
                <a:lnTo>
                  <a:pt x="421" y="1174"/>
                </a:lnTo>
                <a:lnTo>
                  <a:pt x="416" y="1166"/>
                </a:lnTo>
                <a:lnTo>
                  <a:pt x="416" y="1166"/>
                </a:lnTo>
                <a:lnTo>
                  <a:pt x="413" y="1160"/>
                </a:lnTo>
                <a:lnTo>
                  <a:pt x="408" y="1152"/>
                </a:lnTo>
                <a:lnTo>
                  <a:pt x="399" y="1131"/>
                </a:lnTo>
                <a:lnTo>
                  <a:pt x="391" y="1112"/>
                </a:lnTo>
                <a:lnTo>
                  <a:pt x="387" y="1104"/>
                </a:lnTo>
                <a:lnTo>
                  <a:pt x="387" y="1104"/>
                </a:lnTo>
                <a:lnTo>
                  <a:pt x="387" y="1101"/>
                </a:lnTo>
                <a:lnTo>
                  <a:pt x="387" y="1098"/>
                </a:lnTo>
                <a:lnTo>
                  <a:pt x="389" y="1086"/>
                </a:lnTo>
                <a:lnTo>
                  <a:pt x="392" y="1070"/>
                </a:lnTo>
                <a:lnTo>
                  <a:pt x="392" y="1070"/>
                </a:lnTo>
                <a:lnTo>
                  <a:pt x="399" y="1048"/>
                </a:lnTo>
                <a:lnTo>
                  <a:pt x="404" y="1030"/>
                </a:lnTo>
                <a:lnTo>
                  <a:pt x="407" y="1017"/>
                </a:lnTo>
                <a:lnTo>
                  <a:pt x="407" y="1017"/>
                </a:lnTo>
                <a:lnTo>
                  <a:pt x="407" y="981"/>
                </a:lnTo>
                <a:lnTo>
                  <a:pt x="404" y="914"/>
                </a:lnTo>
                <a:lnTo>
                  <a:pt x="402" y="820"/>
                </a:lnTo>
                <a:lnTo>
                  <a:pt x="402" y="820"/>
                </a:lnTo>
                <a:lnTo>
                  <a:pt x="405" y="820"/>
                </a:lnTo>
                <a:lnTo>
                  <a:pt x="415" y="820"/>
                </a:lnTo>
                <a:lnTo>
                  <a:pt x="420" y="818"/>
                </a:lnTo>
                <a:lnTo>
                  <a:pt x="426" y="817"/>
                </a:lnTo>
                <a:lnTo>
                  <a:pt x="431" y="815"/>
                </a:lnTo>
                <a:lnTo>
                  <a:pt x="435" y="810"/>
                </a:lnTo>
                <a:lnTo>
                  <a:pt x="435" y="810"/>
                </a:lnTo>
                <a:lnTo>
                  <a:pt x="438" y="806"/>
                </a:lnTo>
                <a:lnTo>
                  <a:pt x="439" y="800"/>
                </a:lnTo>
                <a:lnTo>
                  <a:pt x="444" y="782"/>
                </a:lnTo>
                <a:lnTo>
                  <a:pt x="448" y="759"/>
                </a:lnTo>
                <a:lnTo>
                  <a:pt x="451" y="735"/>
                </a:lnTo>
                <a:lnTo>
                  <a:pt x="457" y="691"/>
                </a:lnTo>
                <a:lnTo>
                  <a:pt x="460" y="670"/>
                </a:lnTo>
                <a:lnTo>
                  <a:pt x="460" y="670"/>
                </a:lnTo>
                <a:lnTo>
                  <a:pt x="469" y="669"/>
                </a:lnTo>
                <a:lnTo>
                  <a:pt x="478" y="667"/>
                </a:lnTo>
                <a:lnTo>
                  <a:pt x="484" y="666"/>
                </a:lnTo>
                <a:lnTo>
                  <a:pt x="484" y="666"/>
                </a:lnTo>
                <a:lnTo>
                  <a:pt x="490" y="662"/>
                </a:lnTo>
                <a:lnTo>
                  <a:pt x="496" y="656"/>
                </a:lnTo>
                <a:lnTo>
                  <a:pt x="502" y="649"/>
                </a:lnTo>
                <a:lnTo>
                  <a:pt x="503" y="645"/>
                </a:lnTo>
                <a:lnTo>
                  <a:pt x="503" y="641"/>
                </a:lnTo>
                <a:lnTo>
                  <a:pt x="503" y="641"/>
                </a:lnTo>
                <a:lnTo>
                  <a:pt x="498" y="598"/>
                </a:lnTo>
                <a:lnTo>
                  <a:pt x="498" y="598"/>
                </a:lnTo>
                <a:lnTo>
                  <a:pt x="496" y="592"/>
                </a:lnTo>
                <a:lnTo>
                  <a:pt x="491" y="582"/>
                </a:lnTo>
                <a:lnTo>
                  <a:pt x="484" y="569"/>
                </a:lnTo>
                <a:lnTo>
                  <a:pt x="484" y="569"/>
                </a:lnTo>
                <a:lnTo>
                  <a:pt x="487" y="568"/>
                </a:lnTo>
                <a:lnTo>
                  <a:pt x="494" y="564"/>
                </a:lnTo>
                <a:lnTo>
                  <a:pt x="498" y="562"/>
                </a:lnTo>
                <a:lnTo>
                  <a:pt x="503" y="558"/>
                </a:lnTo>
                <a:lnTo>
                  <a:pt x="505" y="555"/>
                </a:lnTo>
                <a:lnTo>
                  <a:pt x="508" y="550"/>
                </a:lnTo>
                <a:lnTo>
                  <a:pt x="508" y="550"/>
                </a:lnTo>
                <a:lnTo>
                  <a:pt x="508" y="544"/>
                </a:lnTo>
                <a:lnTo>
                  <a:pt x="507" y="535"/>
                </a:lnTo>
                <a:lnTo>
                  <a:pt x="503" y="527"/>
                </a:lnTo>
                <a:lnTo>
                  <a:pt x="499" y="519"/>
                </a:lnTo>
                <a:lnTo>
                  <a:pt x="492" y="503"/>
                </a:lnTo>
                <a:lnTo>
                  <a:pt x="488" y="497"/>
                </a:lnTo>
                <a:lnTo>
                  <a:pt x="488" y="497"/>
                </a:lnTo>
                <a:lnTo>
                  <a:pt x="476" y="442"/>
                </a:lnTo>
                <a:lnTo>
                  <a:pt x="460" y="367"/>
                </a:lnTo>
                <a:lnTo>
                  <a:pt x="460" y="367"/>
                </a:lnTo>
                <a:lnTo>
                  <a:pt x="454" y="343"/>
                </a:lnTo>
                <a:lnTo>
                  <a:pt x="445" y="314"/>
                </a:lnTo>
                <a:lnTo>
                  <a:pt x="435" y="287"/>
                </a:lnTo>
                <a:lnTo>
                  <a:pt x="431" y="275"/>
                </a:lnTo>
                <a:lnTo>
                  <a:pt x="426" y="266"/>
                </a:lnTo>
                <a:lnTo>
                  <a:pt x="426" y="266"/>
                </a:lnTo>
                <a:lnTo>
                  <a:pt x="422" y="262"/>
                </a:lnTo>
                <a:lnTo>
                  <a:pt x="419" y="257"/>
                </a:lnTo>
                <a:lnTo>
                  <a:pt x="407" y="249"/>
                </a:lnTo>
                <a:lnTo>
                  <a:pt x="392" y="240"/>
                </a:lnTo>
                <a:lnTo>
                  <a:pt x="375" y="233"/>
                </a:lnTo>
                <a:lnTo>
                  <a:pt x="346" y="222"/>
                </a:lnTo>
                <a:lnTo>
                  <a:pt x="334" y="218"/>
                </a:lnTo>
                <a:lnTo>
                  <a:pt x="320" y="208"/>
                </a:lnTo>
                <a:lnTo>
                  <a:pt x="320" y="208"/>
                </a:lnTo>
                <a:lnTo>
                  <a:pt x="311" y="196"/>
                </a:lnTo>
                <a:lnTo>
                  <a:pt x="304" y="189"/>
                </a:lnTo>
                <a:lnTo>
                  <a:pt x="301" y="184"/>
                </a:lnTo>
                <a:lnTo>
                  <a:pt x="301" y="184"/>
                </a:lnTo>
                <a:lnTo>
                  <a:pt x="299" y="184"/>
                </a:lnTo>
                <a:lnTo>
                  <a:pt x="297" y="184"/>
                </a:lnTo>
                <a:lnTo>
                  <a:pt x="297" y="184"/>
                </a:lnTo>
                <a:lnTo>
                  <a:pt x="296" y="184"/>
                </a:lnTo>
                <a:lnTo>
                  <a:pt x="296" y="184"/>
                </a:lnTo>
                <a:lnTo>
                  <a:pt x="296" y="175"/>
                </a:lnTo>
                <a:lnTo>
                  <a:pt x="296" y="169"/>
                </a:lnTo>
                <a:lnTo>
                  <a:pt x="301" y="160"/>
                </a:lnTo>
                <a:lnTo>
                  <a:pt x="301" y="160"/>
                </a:lnTo>
                <a:lnTo>
                  <a:pt x="302" y="161"/>
                </a:lnTo>
                <a:lnTo>
                  <a:pt x="303" y="161"/>
                </a:lnTo>
                <a:lnTo>
                  <a:pt x="305" y="160"/>
                </a:lnTo>
                <a:lnTo>
                  <a:pt x="305" y="160"/>
                </a:lnTo>
                <a:lnTo>
                  <a:pt x="307" y="157"/>
                </a:lnTo>
                <a:lnTo>
                  <a:pt x="308" y="153"/>
                </a:lnTo>
                <a:lnTo>
                  <a:pt x="309" y="142"/>
                </a:lnTo>
                <a:lnTo>
                  <a:pt x="310" y="126"/>
                </a:lnTo>
                <a:lnTo>
                  <a:pt x="315" y="116"/>
                </a:lnTo>
                <a:lnTo>
                  <a:pt x="315" y="116"/>
                </a:lnTo>
                <a:lnTo>
                  <a:pt x="316" y="114"/>
                </a:lnTo>
                <a:lnTo>
                  <a:pt x="319" y="110"/>
                </a:lnTo>
                <a:lnTo>
                  <a:pt x="320" y="102"/>
                </a:lnTo>
                <a:lnTo>
                  <a:pt x="320" y="102"/>
                </a:lnTo>
                <a:lnTo>
                  <a:pt x="321" y="89"/>
                </a:lnTo>
                <a:lnTo>
                  <a:pt x="322" y="72"/>
                </a:lnTo>
                <a:lnTo>
                  <a:pt x="324" y="57"/>
                </a:lnTo>
                <a:lnTo>
                  <a:pt x="325" y="49"/>
                </a:lnTo>
                <a:lnTo>
                  <a:pt x="325" y="49"/>
                </a:lnTo>
                <a:lnTo>
                  <a:pt x="325" y="47"/>
                </a:lnTo>
                <a:lnTo>
                  <a:pt x="322" y="42"/>
                </a:lnTo>
                <a:lnTo>
                  <a:pt x="314" y="31"/>
                </a:lnTo>
                <a:lnTo>
                  <a:pt x="302" y="19"/>
                </a:lnTo>
                <a:lnTo>
                  <a:pt x="297" y="14"/>
                </a:lnTo>
                <a:lnTo>
                  <a:pt x="291" y="11"/>
                </a:lnTo>
                <a:lnTo>
                  <a:pt x="291" y="11"/>
                </a:lnTo>
                <a:lnTo>
                  <a:pt x="284" y="6"/>
                </a:lnTo>
                <a:lnTo>
                  <a:pt x="280" y="2"/>
                </a:lnTo>
                <a:lnTo>
                  <a:pt x="279" y="0"/>
                </a:lnTo>
                <a:lnTo>
                  <a:pt x="277" y="1"/>
                </a:lnTo>
                <a:lnTo>
                  <a:pt x="277" y="1"/>
                </a:lnTo>
                <a:lnTo>
                  <a:pt x="269" y="5"/>
                </a:lnTo>
                <a:lnTo>
                  <a:pt x="267" y="6"/>
                </a:lnTo>
                <a:lnTo>
                  <a:pt x="267" y="6"/>
                </a:lnTo>
                <a:lnTo>
                  <a:pt x="267" y="6"/>
                </a:lnTo>
                <a:lnTo>
                  <a:pt x="263" y="5"/>
                </a:lnTo>
                <a:lnTo>
                  <a:pt x="255" y="2"/>
                </a:lnTo>
                <a:lnTo>
                  <a:pt x="245" y="1"/>
                </a:lnTo>
                <a:lnTo>
                  <a:pt x="238" y="1"/>
                </a:lnTo>
                <a:lnTo>
                  <a:pt x="238" y="1"/>
                </a:lnTo>
                <a:lnTo>
                  <a:pt x="232" y="1"/>
                </a:lnTo>
                <a:lnTo>
                  <a:pt x="224" y="1"/>
                </a:lnTo>
                <a:lnTo>
                  <a:pt x="214" y="2"/>
                </a:lnTo>
                <a:lnTo>
                  <a:pt x="209" y="3"/>
                </a:lnTo>
                <a:lnTo>
                  <a:pt x="204" y="6"/>
                </a:lnTo>
                <a:lnTo>
                  <a:pt x="204" y="6"/>
                </a:lnTo>
                <a:lnTo>
                  <a:pt x="199" y="9"/>
                </a:lnTo>
                <a:lnTo>
                  <a:pt x="196" y="14"/>
                </a:lnTo>
                <a:lnTo>
                  <a:pt x="186" y="27"/>
                </a:lnTo>
                <a:lnTo>
                  <a:pt x="179" y="38"/>
                </a:lnTo>
                <a:lnTo>
                  <a:pt x="175" y="44"/>
                </a:lnTo>
                <a:lnTo>
                  <a:pt x="175" y="44"/>
                </a:lnTo>
                <a:lnTo>
                  <a:pt x="173" y="48"/>
                </a:lnTo>
                <a:lnTo>
                  <a:pt x="171" y="54"/>
                </a:lnTo>
                <a:lnTo>
                  <a:pt x="166" y="68"/>
                </a:lnTo>
                <a:lnTo>
                  <a:pt x="166" y="68"/>
                </a:lnTo>
                <a:lnTo>
                  <a:pt x="166" y="76"/>
                </a:lnTo>
                <a:lnTo>
                  <a:pt x="167" y="84"/>
                </a:lnTo>
                <a:lnTo>
                  <a:pt x="171" y="97"/>
                </a:lnTo>
                <a:lnTo>
                  <a:pt x="171" y="97"/>
                </a:lnTo>
                <a:lnTo>
                  <a:pt x="169" y="104"/>
                </a:lnTo>
                <a:lnTo>
                  <a:pt x="169" y="108"/>
                </a:lnTo>
                <a:lnTo>
                  <a:pt x="171" y="112"/>
                </a:lnTo>
                <a:lnTo>
                  <a:pt x="171" y="112"/>
                </a:lnTo>
                <a:lnTo>
                  <a:pt x="180" y="121"/>
                </a:lnTo>
                <a:lnTo>
                  <a:pt x="180" y="121"/>
                </a:lnTo>
                <a:lnTo>
                  <a:pt x="183" y="125"/>
                </a:lnTo>
                <a:lnTo>
                  <a:pt x="185" y="129"/>
                </a:lnTo>
                <a:lnTo>
                  <a:pt x="185" y="131"/>
                </a:lnTo>
                <a:lnTo>
                  <a:pt x="185" y="131"/>
                </a:lnTo>
                <a:lnTo>
                  <a:pt x="185" y="136"/>
                </a:lnTo>
                <a:lnTo>
                  <a:pt x="186" y="144"/>
                </a:lnTo>
                <a:lnTo>
                  <a:pt x="189" y="151"/>
                </a:lnTo>
                <a:lnTo>
                  <a:pt x="190" y="155"/>
                </a:lnTo>
                <a:lnTo>
                  <a:pt x="190" y="155"/>
                </a:lnTo>
                <a:lnTo>
                  <a:pt x="195" y="160"/>
                </a:lnTo>
                <a:lnTo>
                  <a:pt x="195" y="160"/>
                </a:lnTo>
                <a:lnTo>
                  <a:pt x="196" y="168"/>
                </a:lnTo>
                <a:lnTo>
                  <a:pt x="198" y="174"/>
                </a:lnTo>
                <a:lnTo>
                  <a:pt x="199" y="179"/>
                </a:lnTo>
                <a:lnTo>
                  <a:pt x="199" y="179"/>
                </a:lnTo>
                <a:lnTo>
                  <a:pt x="203" y="185"/>
                </a:lnTo>
                <a:lnTo>
                  <a:pt x="204" y="189"/>
                </a:lnTo>
                <a:lnTo>
                  <a:pt x="199" y="194"/>
                </a:lnTo>
                <a:close/>
                <a:moveTo>
                  <a:pt x="387" y="468"/>
                </a:moveTo>
                <a:lnTo>
                  <a:pt x="387" y="468"/>
                </a:lnTo>
                <a:lnTo>
                  <a:pt x="392" y="481"/>
                </a:lnTo>
                <a:lnTo>
                  <a:pt x="396" y="495"/>
                </a:lnTo>
                <a:lnTo>
                  <a:pt x="397" y="507"/>
                </a:lnTo>
                <a:lnTo>
                  <a:pt x="397" y="507"/>
                </a:lnTo>
                <a:lnTo>
                  <a:pt x="397" y="511"/>
                </a:lnTo>
                <a:lnTo>
                  <a:pt x="398" y="515"/>
                </a:lnTo>
                <a:lnTo>
                  <a:pt x="401" y="521"/>
                </a:lnTo>
                <a:lnTo>
                  <a:pt x="404" y="525"/>
                </a:lnTo>
                <a:lnTo>
                  <a:pt x="407" y="526"/>
                </a:lnTo>
                <a:lnTo>
                  <a:pt x="407" y="526"/>
                </a:lnTo>
                <a:lnTo>
                  <a:pt x="408" y="533"/>
                </a:lnTo>
                <a:lnTo>
                  <a:pt x="410" y="549"/>
                </a:lnTo>
                <a:lnTo>
                  <a:pt x="411" y="569"/>
                </a:lnTo>
                <a:lnTo>
                  <a:pt x="411" y="569"/>
                </a:lnTo>
                <a:lnTo>
                  <a:pt x="407" y="569"/>
                </a:lnTo>
                <a:lnTo>
                  <a:pt x="397" y="569"/>
                </a:lnTo>
                <a:lnTo>
                  <a:pt x="397" y="569"/>
                </a:lnTo>
                <a:lnTo>
                  <a:pt x="392" y="570"/>
                </a:lnTo>
                <a:lnTo>
                  <a:pt x="390" y="572"/>
                </a:lnTo>
                <a:lnTo>
                  <a:pt x="387" y="574"/>
                </a:lnTo>
                <a:lnTo>
                  <a:pt x="387" y="468"/>
                </a:lnTo>
                <a:close/>
                <a:moveTo>
                  <a:pt x="407" y="593"/>
                </a:moveTo>
                <a:lnTo>
                  <a:pt x="407" y="617"/>
                </a:lnTo>
                <a:lnTo>
                  <a:pt x="407" y="617"/>
                </a:lnTo>
                <a:lnTo>
                  <a:pt x="410" y="619"/>
                </a:lnTo>
                <a:lnTo>
                  <a:pt x="416" y="621"/>
                </a:lnTo>
                <a:lnTo>
                  <a:pt x="426" y="622"/>
                </a:lnTo>
                <a:lnTo>
                  <a:pt x="426" y="632"/>
                </a:lnTo>
                <a:lnTo>
                  <a:pt x="397" y="632"/>
                </a:lnTo>
                <a:lnTo>
                  <a:pt x="397" y="622"/>
                </a:lnTo>
                <a:lnTo>
                  <a:pt x="368" y="608"/>
                </a:lnTo>
                <a:lnTo>
                  <a:pt x="387" y="598"/>
                </a:lnTo>
                <a:lnTo>
                  <a:pt x="407" y="593"/>
                </a:lnTo>
                <a:close/>
                <a:moveTo>
                  <a:pt x="166" y="974"/>
                </a:moveTo>
                <a:lnTo>
                  <a:pt x="166" y="974"/>
                </a:lnTo>
                <a:lnTo>
                  <a:pt x="166" y="983"/>
                </a:lnTo>
                <a:lnTo>
                  <a:pt x="166" y="1003"/>
                </a:lnTo>
                <a:lnTo>
                  <a:pt x="166" y="1032"/>
                </a:lnTo>
                <a:lnTo>
                  <a:pt x="161" y="1056"/>
                </a:lnTo>
                <a:lnTo>
                  <a:pt x="137" y="1056"/>
                </a:lnTo>
                <a:lnTo>
                  <a:pt x="137" y="1056"/>
                </a:lnTo>
                <a:lnTo>
                  <a:pt x="139" y="1047"/>
                </a:lnTo>
                <a:lnTo>
                  <a:pt x="140" y="1039"/>
                </a:lnTo>
                <a:lnTo>
                  <a:pt x="142" y="1032"/>
                </a:lnTo>
                <a:lnTo>
                  <a:pt x="142" y="1032"/>
                </a:lnTo>
                <a:lnTo>
                  <a:pt x="142" y="1011"/>
                </a:lnTo>
                <a:lnTo>
                  <a:pt x="142" y="998"/>
                </a:lnTo>
                <a:lnTo>
                  <a:pt x="161" y="974"/>
                </a:lnTo>
                <a:lnTo>
                  <a:pt x="161" y="974"/>
                </a:lnTo>
                <a:lnTo>
                  <a:pt x="163" y="974"/>
                </a:lnTo>
                <a:lnTo>
                  <a:pt x="166" y="974"/>
                </a:lnTo>
                <a:lnTo>
                  <a:pt x="166" y="974"/>
                </a:lnTo>
                <a:lnTo>
                  <a:pt x="166" y="974"/>
                </a:lnTo>
                <a:close/>
                <a:moveTo>
                  <a:pt x="281" y="1195"/>
                </a:moveTo>
                <a:lnTo>
                  <a:pt x="281" y="1195"/>
                </a:lnTo>
                <a:lnTo>
                  <a:pt x="285" y="1195"/>
                </a:lnTo>
                <a:lnTo>
                  <a:pt x="286" y="1195"/>
                </a:lnTo>
                <a:lnTo>
                  <a:pt x="286" y="1195"/>
                </a:lnTo>
                <a:lnTo>
                  <a:pt x="286" y="1211"/>
                </a:lnTo>
                <a:lnTo>
                  <a:pt x="286" y="1243"/>
                </a:lnTo>
                <a:lnTo>
                  <a:pt x="286" y="1243"/>
                </a:lnTo>
                <a:lnTo>
                  <a:pt x="284" y="1271"/>
                </a:lnTo>
                <a:lnTo>
                  <a:pt x="278" y="1310"/>
                </a:lnTo>
                <a:lnTo>
                  <a:pt x="274" y="1329"/>
                </a:lnTo>
                <a:lnTo>
                  <a:pt x="271" y="1345"/>
                </a:lnTo>
                <a:lnTo>
                  <a:pt x="266" y="1355"/>
                </a:lnTo>
                <a:lnTo>
                  <a:pt x="265" y="1358"/>
                </a:lnTo>
                <a:lnTo>
                  <a:pt x="262" y="1359"/>
                </a:lnTo>
                <a:lnTo>
                  <a:pt x="262" y="1359"/>
                </a:lnTo>
                <a:lnTo>
                  <a:pt x="260" y="1357"/>
                </a:lnTo>
                <a:lnTo>
                  <a:pt x="258" y="1352"/>
                </a:lnTo>
                <a:lnTo>
                  <a:pt x="256" y="1336"/>
                </a:lnTo>
                <a:lnTo>
                  <a:pt x="254" y="1313"/>
                </a:lnTo>
                <a:lnTo>
                  <a:pt x="252" y="1287"/>
                </a:lnTo>
                <a:lnTo>
                  <a:pt x="251" y="1237"/>
                </a:lnTo>
                <a:lnTo>
                  <a:pt x="251" y="1222"/>
                </a:lnTo>
                <a:lnTo>
                  <a:pt x="252" y="1215"/>
                </a:lnTo>
                <a:lnTo>
                  <a:pt x="252" y="1215"/>
                </a:lnTo>
                <a:lnTo>
                  <a:pt x="254" y="1215"/>
                </a:lnTo>
                <a:lnTo>
                  <a:pt x="255" y="1215"/>
                </a:lnTo>
                <a:lnTo>
                  <a:pt x="257" y="1218"/>
                </a:lnTo>
                <a:lnTo>
                  <a:pt x="261" y="1222"/>
                </a:lnTo>
                <a:lnTo>
                  <a:pt x="263" y="1224"/>
                </a:lnTo>
                <a:lnTo>
                  <a:pt x="267" y="1224"/>
                </a:lnTo>
                <a:lnTo>
                  <a:pt x="267" y="1224"/>
                </a:lnTo>
                <a:lnTo>
                  <a:pt x="271" y="1223"/>
                </a:lnTo>
                <a:lnTo>
                  <a:pt x="273" y="1219"/>
                </a:lnTo>
                <a:lnTo>
                  <a:pt x="277" y="1210"/>
                </a:lnTo>
                <a:lnTo>
                  <a:pt x="279" y="1200"/>
                </a:lnTo>
                <a:lnTo>
                  <a:pt x="280" y="1196"/>
                </a:lnTo>
                <a:lnTo>
                  <a:pt x="281" y="1195"/>
                </a:lnTo>
                <a:lnTo>
                  <a:pt x="281" y="1195"/>
                </a:lnTo>
                <a:close/>
                <a:moveTo>
                  <a:pt x="277" y="1046"/>
                </a:moveTo>
                <a:lnTo>
                  <a:pt x="277" y="1046"/>
                </a:lnTo>
                <a:lnTo>
                  <a:pt x="283" y="1048"/>
                </a:lnTo>
                <a:lnTo>
                  <a:pt x="291" y="1051"/>
                </a:lnTo>
                <a:lnTo>
                  <a:pt x="291" y="1051"/>
                </a:lnTo>
                <a:lnTo>
                  <a:pt x="292" y="1053"/>
                </a:lnTo>
                <a:lnTo>
                  <a:pt x="292" y="1058"/>
                </a:lnTo>
                <a:lnTo>
                  <a:pt x="291" y="1075"/>
                </a:lnTo>
                <a:lnTo>
                  <a:pt x="291" y="1133"/>
                </a:lnTo>
                <a:lnTo>
                  <a:pt x="267" y="1085"/>
                </a:lnTo>
                <a:lnTo>
                  <a:pt x="267" y="1065"/>
                </a:lnTo>
                <a:lnTo>
                  <a:pt x="267" y="1065"/>
                </a:lnTo>
                <a:lnTo>
                  <a:pt x="277" y="1046"/>
                </a:lnTo>
                <a:lnTo>
                  <a:pt x="277" y="1046"/>
                </a:lnTo>
                <a:close/>
                <a:moveTo>
                  <a:pt x="320" y="1060"/>
                </a:moveTo>
                <a:lnTo>
                  <a:pt x="330" y="1060"/>
                </a:lnTo>
                <a:lnTo>
                  <a:pt x="330" y="1075"/>
                </a:lnTo>
                <a:lnTo>
                  <a:pt x="320" y="1085"/>
                </a:lnTo>
                <a:lnTo>
                  <a:pt x="320" y="106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21">
            <a:extLst>
              <a:ext uri="{FF2B5EF4-FFF2-40B4-BE49-F238E27FC236}">
                <a16:creationId xmlns:a16="http://schemas.microsoft.com/office/drawing/2014/main" id="{16792991-9290-453D-8F65-6BB5BCC027EC}"/>
              </a:ext>
            </a:extLst>
          </p:cNvPr>
          <p:cNvSpPr>
            <a:spLocks noEditPoints="1"/>
          </p:cNvSpPr>
          <p:nvPr/>
        </p:nvSpPr>
        <p:spPr bwMode="auto">
          <a:xfrm>
            <a:off x="8238365" y="818710"/>
            <a:ext cx="847610" cy="1577110"/>
          </a:xfrm>
          <a:custGeom>
            <a:avLst/>
            <a:gdLst>
              <a:gd name="T0" fmla="*/ 112 w 732"/>
              <a:gd name="T1" fmla="*/ 252 h 1362"/>
              <a:gd name="T2" fmla="*/ 3 w 732"/>
              <a:gd name="T3" fmla="*/ 504 h 1362"/>
              <a:gd name="T4" fmla="*/ 67 w 732"/>
              <a:gd name="T5" fmla="*/ 537 h 1362"/>
              <a:gd name="T6" fmla="*/ 91 w 732"/>
              <a:gd name="T7" fmla="*/ 682 h 1362"/>
              <a:gd name="T8" fmla="*/ 155 w 732"/>
              <a:gd name="T9" fmla="*/ 727 h 1362"/>
              <a:gd name="T10" fmla="*/ 77 w 732"/>
              <a:gd name="T11" fmla="*/ 775 h 1362"/>
              <a:gd name="T12" fmla="*/ 96 w 732"/>
              <a:gd name="T13" fmla="*/ 804 h 1362"/>
              <a:gd name="T14" fmla="*/ 97 w 732"/>
              <a:gd name="T15" fmla="*/ 893 h 1362"/>
              <a:gd name="T16" fmla="*/ 119 w 732"/>
              <a:gd name="T17" fmla="*/ 887 h 1362"/>
              <a:gd name="T18" fmla="*/ 115 w 732"/>
              <a:gd name="T19" fmla="*/ 994 h 1362"/>
              <a:gd name="T20" fmla="*/ 31 w 732"/>
              <a:gd name="T21" fmla="*/ 1095 h 1362"/>
              <a:gd name="T22" fmla="*/ 192 w 732"/>
              <a:gd name="T23" fmla="*/ 1249 h 1362"/>
              <a:gd name="T24" fmla="*/ 315 w 732"/>
              <a:gd name="T25" fmla="*/ 1318 h 1362"/>
              <a:gd name="T26" fmla="*/ 385 w 732"/>
              <a:gd name="T27" fmla="*/ 1185 h 1362"/>
              <a:gd name="T28" fmla="*/ 404 w 732"/>
              <a:gd name="T29" fmla="*/ 1131 h 1362"/>
              <a:gd name="T30" fmla="*/ 445 w 732"/>
              <a:gd name="T31" fmla="*/ 1199 h 1362"/>
              <a:gd name="T32" fmla="*/ 501 w 732"/>
              <a:gd name="T33" fmla="*/ 1238 h 1362"/>
              <a:gd name="T34" fmla="*/ 619 w 732"/>
              <a:gd name="T35" fmla="*/ 1348 h 1362"/>
              <a:gd name="T36" fmla="*/ 722 w 732"/>
              <a:gd name="T37" fmla="*/ 1285 h 1362"/>
              <a:gd name="T38" fmla="*/ 696 w 732"/>
              <a:gd name="T39" fmla="*/ 983 h 1362"/>
              <a:gd name="T40" fmla="*/ 543 w 732"/>
              <a:gd name="T41" fmla="*/ 807 h 1362"/>
              <a:gd name="T42" fmla="*/ 543 w 732"/>
              <a:gd name="T43" fmla="*/ 791 h 1362"/>
              <a:gd name="T44" fmla="*/ 646 w 732"/>
              <a:gd name="T45" fmla="*/ 738 h 1362"/>
              <a:gd name="T46" fmla="*/ 672 w 732"/>
              <a:gd name="T47" fmla="*/ 527 h 1362"/>
              <a:gd name="T48" fmla="*/ 501 w 732"/>
              <a:gd name="T49" fmla="*/ 503 h 1362"/>
              <a:gd name="T50" fmla="*/ 539 w 732"/>
              <a:gd name="T51" fmla="*/ 490 h 1362"/>
              <a:gd name="T52" fmla="*/ 562 w 732"/>
              <a:gd name="T53" fmla="*/ 462 h 1362"/>
              <a:gd name="T54" fmla="*/ 522 w 732"/>
              <a:gd name="T55" fmla="*/ 412 h 1362"/>
              <a:gd name="T56" fmla="*/ 490 w 732"/>
              <a:gd name="T57" fmla="*/ 421 h 1362"/>
              <a:gd name="T58" fmla="*/ 442 w 732"/>
              <a:gd name="T59" fmla="*/ 431 h 1362"/>
              <a:gd name="T60" fmla="*/ 372 w 732"/>
              <a:gd name="T61" fmla="*/ 251 h 1362"/>
              <a:gd name="T62" fmla="*/ 306 w 732"/>
              <a:gd name="T63" fmla="*/ 178 h 1362"/>
              <a:gd name="T64" fmla="*/ 316 w 732"/>
              <a:gd name="T65" fmla="*/ 107 h 1362"/>
              <a:gd name="T66" fmla="*/ 279 w 732"/>
              <a:gd name="T67" fmla="*/ 14 h 1362"/>
              <a:gd name="T68" fmla="*/ 183 w 732"/>
              <a:gd name="T69" fmla="*/ 24 h 1362"/>
              <a:gd name="T70" fmla="*/ 169 w 732"/>
              <a:gd name="T71" fmla="*/ 126 h 1362"/>
              <a:gd name="T72" fmla="*/ 363 w 732"/>
              <a:gd name="T73" fmla="*/ 425 h 1362"/>
              <a:gd name="T74" fmla="*/ 449 w 732"/>
              <a:gd name="T75" fmla="*/ 528 h 1362"/>
              <a:gd name="T76" fmla="*/ 354 w 732"/>
              <a:gd name="T77" fmla="*/ 541 h 1362"/>
              <a:gd name="T78" fmla="*/ 362 w 732"/>
              <a:gd name="T79" fmla="*/ 434 h 1362"/>
              <a:gd name="T80" fmla="*/ 416 w 732"/>
              <a:gd name="T81" fmla="*/ 846 h 1362"/>
              <a:gd name="T82" fmla="*/ 348 w 732"/>
              <a:gd name="T83" fmla="*/ 912 h 1362"/>
              <a:gd name="T84" fmla="*/ 287 w 732"/>
              <a:gd name="T85" fmla="*/ 786 h 1362"/>
              <a:gd name="T86" fmla="*/ 564 w 732"/>
              <a:gd name="T87" fmla="*/ 1108 h 1362"/>
              <a:gd name="T88" fmla="*/ 641 w 732"/>
              <a:gd name="T89" fmla="*/ 1051 h 1362"/>
              <a:gd name="T90" fmla="*/ 578 w 732"/>
              <a:gd name="T91" fmla="*/ 848 h 1362"/>
              <a:gd name="T92" fmla="*/ 692 w 732"/>
              <a:gd name="T93" fmla="*/ 1129 h 1362"/>
              <a:gd name="T94" fmla="*/ 663 w 732"/>
              <a:gd name="T95" fmla="*/ 1331 h 1362"/>
              <a:gd name="T96" fmla="*/ 533 w 732"/>
              <a:gd name="T97" fmla="*/ 1139 h 1362"/>
              <a:gd name="T98" fmla="*/ 517 w 732"/>
              <a:gd name="T99" fmla="*/ 1086 h 1362"/>
              <a:gd name="T100" fmla="*/ 241 w 732"/>
              <a:gd name="T101" fmla="*/ 1142 h 1362"/>
              <a:gd name="T102" fmla="*/ 218 w 732"/>
              <a:gd name="T103" fmla="*/ 1214 h 1362"/>
              <a:gd name="T104" fmla="*/ 332 w 732"/>
              <a:gd name="T105" fmla="*/ 1185 h 1362"/>
              <a:gd name="T106" fmla="*/ 275 w 732"/>
              <a:gd name="T107" fmla="*/ 1289 h 1362"/>
              <a:gd name="T108" fmla="*/ 218 w 732"/>
              <a:gd name="T109" fmla="*/ 1142 h 1362"/>
              <a:gd name="T110" fmla="*/ 224 w 732"/>
              <a:gd name="T111" fmla="*/ 1205 h 1362"/>
              <a:gd name="T112" fmla="*/ 153 w 732"/>
              <a:gd name="T113" fmla="*/ 969 h 1362"/>
              <a:gd name="T114" fmla="*/ 212 w 732"/>
              <a:gd name="T115" fmla="*/ 990 h 1362"/>
              <a:gd name="T116" fmla="*/ 198 w 732"/>
              <a:gd name="T117" fmla="*/ 865 h 1362"/>
              <a:gd name="T118" fmla="*/ 395 w 732"/>
              <a:gd name="T119" fmla="*/ 1051 h 1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32" h="1362">
                <a:moveTo>
                  <a:pt x="202" y="185"/>
                </a:moveTo>
                <a:lnTo>
                  <a:pt x="198" y="207"/>
                </a:lnTo>
                <a:lnTo>
                  <a:pt x="198" y="207"/>
                </a:lnTo>
                <a:lnTo>
                  <a:pt x="182" y="213"/>
                </a:lnTo>
                <a:lnTo>
                  <a:pt x="167" y="217"/>
                </a:lnTo>
                <a:lnTo>
                  <a:pt x="162" y="220"/>
                </a:lnTo>
                <a:lnTo>
                  <a:pt x="157" y="223"/>
                </a:lnTo>
                <a:lnTo>
                  <a:pt x="157" y="223"/>
                </a:lnTo>
                <a:lnTo>
                  <a:pt x="153" y="228"/>
                </a:lnTo>
                <a:lnTo>
                  <a:pt x="150" y="234"/>
                </a:lnTo>
                <a:lnTo>
                  <a:pt x="148" y="239"/>
                </a:lnTo>
                <a:lnTo>
                  <a:pt x="148" y="239"/>
                </a:lnTo>
                <a:lnTo>
                  <a:pt x="129" y="245"/>
                </a:lnTo>
                <a:lnTo>
                  <a:pt x="112" y="252"/>
                </a:lnTo>
                <a:lnTo>
                  <a:pt x="104" y="257"/>
                </a:lnTo>
                <a:lnTo>
                  <a:pt x="97" y="261"/>
                </a:lnTo>
                <a:lnTo>
                  <a:pt x="97" y="261"/>
                </a:lnTo>
                <a:lnTo>
                  <a:pt x="92" y="266"/>
                </a:lnTo>
                <a:lnTo>
                  <a:pt x="88" y="273"/>
                </a:lnTo>
                <a:lnTo>
                  <a:pt x="77" y="290"/>
                </a:lnTo>
                <a:lnTo>
                  <a:pt x="65" y="313"/>
                </a:lnTo>
                <a:lnTo>
                  <a:pt x="54" y="339"/>
                </a:lnTo>
                <a:lnTo>
                  <a:pt x="54" y="339"/>
                </a:lnTo>
                <a:lnTo>
                  <a:pt x="9" y="446"/>
                </a:lnTo>
                <a:lnTo>
                  <a:pt x="19" y="456"/>
                </a:lnTo>
                <a:lnTo>
                  <a:pt x="19" y="456"/>
                </a:lnTo>
                <a:lnTo>
                  <a:pt x="9" y="482"/>
                </a:lnTo>
                <a:lnTo>
                  <a:pt x="3" y="504"/>
                </a:lnTo>
                <a:lnTo>
                  <a:pt x="0" y="518"/>
                </a:lnTo>
                <a:lnTo>
                  <a:pt x="0" y="518"/>
                </a:lnTo>
                <a:lnTo>
                  <a:pt x="0" y="521"/>
                </a:lnTo>
                <a:lnTo>
                  <a:pt x="1" y="523"/>
                </a:lnTo>
                <a:lnTo>
                  <a:pt x="5" y="528"/>
                </a:lnTo>
                <a:lnTo>
                  <a:pt x="9" y="533"/>
                </a:lnTo>
                <a:lnTo>
                  <a:pt x="15" y="538"/>
                </a:lnTo>
                <a:lnTo>
                  <a:pt x="23" y="540"/>
                </a:lnTo>
                <a:lnTo>
                  <a:pt x="29" y="543"/>
                </a:lnTo>
                <a:lnTo>
                  <a:pt x="35" y="544"/>
                </a:lnTo>
                <a:lnTo>
                  <a:pt x="38" y="544"/>
                </a:lnTo>
                <a:lnTo>
                  <a:pt x="38" y="544"/>
                </a:lnTo>
                <a:lnTo>
                  <a:pt x="49" y="540"/>
                </a:lnTo>
                <a:lnTo>
                  <a:pt x="67" y="537"/>
                </a:lnTo>
                <a:lnTo>
                  <a:pt x="91" y="532"/>
                </a:lnTo>
                <a:lnTo>
                  <a:pt x="91" y="532"/>
                </a:lnTo>
                <a:lnTo>
                  <a:pt x="90" y="539"/>
                </a:lnTo>
                <a:lnTo>
                  <a:pt x="85" y="557"/>
                </a:lnTo>
                <a:lnTo>
                  <a:pt x="84" y="570"/>
                </a:lnTo>
                <a:lnTo>
                  <a:pt x="82" y="585"/>
                </a:lnTo>
                <a:lnTo>
                  <a:pt x="82" y="600"/>
                </a:lnTo>
                <a:lnTo>
                  <a:pt x="82" y="616"/>
                </a:lnTo>
                <a:lnTo>
                  <a:pt x="82" y="616"/>
                </a:lnTo>
                <a:lnTo>
                  <a:pt x="84" y="662"/>
                </a:lnTo>
                <a:lnTo>
                  <a:pt x="85" y="668"/>
                </a:lnTo>
                <a:lnTo>
                  <a:pt x="86" y="674"/>
                </a:lnTo>
                <a:lnTo>
                  <a:pt x="89" y="679"/>
                </a:lnTo>
                <a:lnTo>
                  <a:pt x="91" y="682"/>
                </a:lnTo>
                <a:lnTo>
                  <a:pt x="91" y="682"/>
                </a:lnTo>
                <a:lnTo>
                  <a:pt x="96" y="686"/>
                </a:lnTo>
                <a:lnTo>
                  <a:pt x="101" y="689"/>
                </a:lnTo>
                <a:lnTo>
                  <a:pt x="110" y="694"/>
                </a:lnTo>
                <a:lnTo>
                  <a:pt x="119" y="697"/>
                </a:lnTo>
                <a:lnTo>
                  <a:pt x="123" y="698"/>
                </a:lnTo>
                <a:lnTo>
                  <a:pt x="123" y="698"/>
                </a:lnTo>
                <a:lnTo>
                  <a:pt x="127" y="703"/>
                </a:lnTo>
                <a:lnTo>
                  <a:pt x="136" y="714"/>
                </a:lnTo>
                <a:lnTo>
                  <a:pt x="136" y="714"/>
                </a:lnTo>
                <a:lnTo>
                  <a:pt x="142" y="720"/>
                </a:lnTo>
                <a:lnTo>
                  <a:pt x="148" y="723"/>
                </a:lnTo>
                <a:lnTo>
                  <a:pt x="155" y="727"/>
                </a:lnTo>
                <a:lnTo>
                  <a:pt x="155" y="727"/>
                </a:lnTo>
                <a:lnTo>
                  <a:pt x="151" y="728"/>
                </a:lnTo>
                <a:lnTo>
                  <a:pt x="147" y="733"/>
                </a:lnTo>
                <a:lnTo>
                  <a:pt x="144" y="735"/>
                </a:lnTo>
                <a:lnTo>
                  <a:pt x="142" y="739"/>
                </a:lnTo>
                <a:lnTo>
                  <a:pt x="141" y="742"/>
                </a:lnTo>
                <a:lnTo>
                  <a:pt x="142" y="745"/>
                </a:lnTo>
                <a:lnTo>
                  <a:pt x="151" y="764"/>
                </a:lnTo>
                <a:lnTo>
                  <a:pt x="151" y="764"/>
                </a:lnTo>
                <a:lnTo>
                  <a:pt x="117" y="768"/>
                </a:lnTo>
                <a:lnTo>
                  <a:pt x="92" y="770"/>
                </a:lnTo>
                <a:lnTo>
                  <a:pt x="83" y="772"/>
                </a:lnTo>
                <a:lnTo>
                  <a:pt x="79" y="774"/>
                </a:lnTo>
                <a:lnTo>
                  <a:pt x="79" y="774"/>
                </a:lnTo>
                <a:lnTo>
                  <a:pt x="77" y="775"/>
                </a:lnTo>
                <a:lnTo>
                  <a:pt x="77" y="777"/>
                </a:lnTo>
                <a:lnTo>
                  <a:pt x="76" y="782"/>
                </a:lnTo>
                <a:lnTo>
                  <a:pt x="77" y="787"/>
                </a:lnTo>
                <a:lnTo>
                  <a:pt x="79" y="789"/>
                </a:lnTo>
                <a:lnTo>
                  <a:pt x="85" y="789"/>
                </a:lnTo>
                <a:lnTo>
                  <a:pt x="85" y="815"/>
                </a:lnTo>
                <a:lnTo>
                  <a:pt x="85" y="815"/>
                </a:lnTo>
                <a:lnTo>
                  <a:pt x="89" y="817"/>
                </a:lnTo>
                <a:lnTo>
                  <a:pt x="91" y="818"/>
                </a:lnTo>
                <a:lnTo>
                  <a:pt x="95" y="818"/>
                </a:lnTo>
                <a:lnTo>
                  <a:pt x="95" y="818"/>
                </a:lnTo>
                <a:lnTo>
                  <a:pt x="96" y="816"/>
                </a:lnTo>
                <a:lnTo>
                  <a:pt x="96" y="812"/>
                </a:lnTo>
                <a:lnTo>
                  <a:pt x="96" y="804"/>
                </a:lnTo>
                <a:lnTo>
                  <a:pt x="95" y="793"/>
                </a:lnTo>
                <a:lnTo>
                  <a:pt x="173" y="793"/>
                </a:lnTo>
                <a:lnTo>
                  <a:pt x="173" y="793"/>
                </a:lnTo>
                <a:lnTo>
                  <a:pt x="154" y="807"/>
                </a:lnTo>
                <a:lnTo>
                  <a:pt x="138" y="822"/>
                </a:lnTo>
                <a:lnTo>
                  <a:pt x="126" y="834"/>
                </a:lnTo>
                <a:lnTo>
                  <a:pt x="126" y="834"/>
                </a:lnTo>
                <a:lnTo>
                  <a:pt x="121" y="840"/>
                </a:lnTo>
                <a:lnTo>
                  <a:pt x="117" y="847"/>
                </a:lnTo>
                <a:lnTo>
                  <a:pt x="107" y="865"/>
                </a:lnTo>
                <a:lnTo>
                  <a:pt x="100" y="883"/>
                </a:lnTo>
                <a:lnTo>
                  <a:pt x="97" y="889"/>
                </a:lnTo>
                <a:lnTo>
                  <a:pt x="97" y="893"/>
                </a:lnTo>
                <a:lnTo>
                  <a:pt x="97" y="893"/>
                </a:lnTo>
                <a:lnTo>
                  <a:pt x="100" y="899"/>
                </a:lnTo>
                <a:lnTo>
                  <a:pt x="101" y="900"/>
                </a:lnTo>
                <a:lnTo>
                  <a:pt x="104" y="899"/>
                </a:lnTo>
                <a:lnTo>
                  <a:pt x="104" y="899"/>
                </a:lnTo>
                <a:lnTo>
                  <a:pt x="106" y="899"/>
                </a:lnTo>
                <a:lnTo>
                  <a:pt x="107" y="898"/>
                </a:lnTo>
                <a:lnTo>
                  <a:pt x="108" y="893"/>
                </a:lnTo>
                <a:lnTo>
                  <a:pt x="109" y="887"/>
                </a:lnTo>
                <a:lnTo>
                  <a:pt x="114" y="881"/>
                </a:lnTo>
                <a:lnTo>
                  <a:pt x="114" y="881"/>
                </a:lnTo>
                <a:lnTo>
                  <a:pt x="126" y="865"/>
                </a:lnTo>
                <a:lnTo>
                  <a:pt x="126" y="865"/>
                </a:lnTo>
                <a:lnTo>
                  <a:pt x="123" y="876"/>
                </a:lnTo>
                <a:lnTo>
                  <a:pt x="119" y="887"/>
                </a:lnTo>
                <a:lnTo>
                  <a:pt x="117" y="899"/>
                </a:lnTo>
                <a:lnTo>
                  <a:pt x="117" y="899"/>
                </a:lnTo>
                <a:lnTo>
                  <a:pt x="114" y="924"/>
                </a:lnTo>
                <a:lnTo>
                  <a:pt x="114" y="924"/>
                </a:lnTo>
                <a:lnTo>
                  <a:pt x="112" y="929"/>
                </a:lnTo>
                <a:lnTo>
                  <a:pt x="104" y="940"/>
                </a:lnTo>
                <a:lnTo>
                  <a:pt x="104" y="940"/>
                </a:lnTo>
                <a:lnTo>
                  <a:pt x="97" y="948"/>
                </a:lnTo>
                <a:lnTo>
                  <a:pt x="97" y="951"/>
                </a:lnTo>
                <a:lnTo>
                  <a:pt x="97" y="957"/>
                </a:lnTo>
                <a:lnTo>
                  <a:pt x="97" y="957"/>
                </a:lnTo>
                <a:lnTo>
                  <a:pt x="100" y="962"/>
                </a:lnTo>
                <a:lnTo>
                  <a:pt x="103" y="971"/>
                </a:lnTo>
                <a:lnTo>
                  <a:pt x="115" y="994"/>
                </a:lnTo>
                <a:lnTo>
                  <a:pt x="132" y="1025"/>
                </a:lnTo>
                <a:lnTo>
                  <a:pt x="132" y="1045"/>
                </a:lnTo>
                <a:lnTo>
                  <a:pt x="132" y="1045"/>
                </a:lnTo>
                <a:lnTo>
                  <a:pt x="115" y="1049"/>
                </a:lnTo>
                <a:lnTo>
                  <a:pt x="78" y="1063"/>
                </a:lnTo>
                <a:lnTo>
                  <a:pt x="59" y="1070"/>
                </a:lnTo>
                <a:lnTo>
                  <a:pt x="42" y="1077"/>
                </a:lnTo>
                <a:lnTo>
                  <a:pt x="30" y="1083"/>
                </a:lnTo>
                <a:lnTo>
                  <a:pt x="26" y="1087"/>
                </a:lnTo>
                <a:lnTo>
                  <a:pt x="25" y="1088"/>
                </a:lnTo>
                <a:lnTo>
                  <a:pt x="25" y="1088"/>
                </a:lnTo>
                <a:lnTo>
                  <a:pt x="25" y="1090"/>
                </a:lnTo>
                <a:lnTo>
                  <a:pt x="27" y="1092"/>
                </a:lnTo>
                <a:lnTo>
                  <a:pt x="31" y="1095"/>
                </a:lnTo>
                <a:lnTo>
                  <a:pt x="38" y="1096"/>
                </a:lnTo>
                <a:lnTo>
                  <a:pt x="45" y="1099"/>
                </a:lnTo>
                <a:lnTo>
                  <a:pt x="61" y="1100"/>
                </a:lnTo>
                <a:lnTo>
                  <a:pt x="72" y="1101"/>
                </a:lnTo>
                <a:lnTo>
                  <a:pt x="120" y="1101"/>
                </a:lnTo>
                <a:lnTo>
                  <a:pt x="136" y="1111"/>
                </a:lnTo>
                <a:lnTo>
                  <a:pt x="136" y="1111"/>
                </a:lnTo>
                <a:lnTo>
                  <a:pt x="141" y="1126"/>
                </a:lnTo>
                <a:lnTo>
                  <a:pt x="154" y="1165"/>
                </a:lnTo>
                <a:lnTo>
                  <a:pt x="163" y="1188"/>
                </a:lnTo>
                <a:lnTo>
                  <a:pt x="173" y="1211"/>
                </a:lnTo>
                <a:lnTo>
                  <a:pt x="183" y="1232"/>
                </a:lnTo>
                <a:lnTo>
                  <a:pt x="192" y="1249"/>
                </a:lnTo>
                <a:lnTo>
                  <a:pt x="192" y="1249"/>
                </a:lnTo>
                <a:lnTo>
                  <a:pt x="203" y="1264"/>
                </a:lnTo>
                <a:lnTo>
                  <a:pt x="214" y="1278"/>
                </a:lnTo>
                <a:lnTo>
                  <a:pt x="226" y="1291"/>
                </a:lnTo>
                <a:lnTo>
                  <a:pt x="239" y="1303"/>
                </a:lnTo>
                <a:lnTo>
                  <a:pt x="247" y="1308"/>
                </a:lnTo>
                <a:lnTo>
                  <a:pt x="254" y="1313"/>
                </a:lnTo>
                <a:lnTo>
                  <a:pt x="262" y="1317"/>
                </a:lnTo>
                <a:lnTo>
                  <a:pt x="269" y="1320"/>
                </a:lnTo>
                <a:lnTo>
                  <a:pt x="278" y="1322"/>
                </a:lnTo>
                <a:lnTo>
                  <a:pt x="287" y="1323"/>
                </a:lnTo>
                <a:lnTo>
                  <a:pt x="297" y="1323"/>
                </a:lnTo>
                <a:lnTo>
                  <a:pt x="307" y="1322"/>
                </a:lnTo>
                <a:lnTo>
                  <a:pt x="307" y="1322"/>
                </a:lnTo>
                <a:lnTo>
                  <a:pt x="315" y="1318"/>
                </a:lnTo>
                <a:lnTo>
                  <a:pt x="324" y="1312"/>
                </a:lnTo>
                <a:lnTo>
                  <a:pt x="331" y="1305"/>
                </a:lnTo>
                <a:lnTo>
                  <a:pt x="337" y="1295"/>
                </a:lnTo>
                <a:lnTo>
                  <a:pt x="342" y="1285"/>
                </a:lnTo>
                <a:lnTo>
                  <a:pt x="346" y="1275"/>
                </a:lnTo>
                <a:lnTo>
                  <a:pt x="350" y="1263"/>
                </a:lnTo>
                <a:lnTo>
                  <a:pt x="352" y="1250"/>
                </a:lnTo>
                <a:lnTo>
                  <a:pt x="357" y="1228"/>
                </a:lnTo>
                <a:lnTo>
                  <a:pt x="359" y="1208"/>
                </a:lnTo>
                <a:lnTo>
                  <a:pt x="360" y="1189"/>
                </a:lnTo>
                <a:lnTo>
                  <a:pt x="360" y="1189"/>
                </a:lnTo>
                <a:lnTo>
                  <a:pt x="372" y="1188"/>
                </a:lnTo>
                <a:lnTo>
                  <a:pt x="380" y="1187"/>
                </a:lnTo>
                <a:lnTo>
                  <a:pt x="385" y="1185"/>
                </a:lnTo>
                <a:lnTo>
                  <a:pt x="385" y="1185"/>
                </a:lnTo>
                <a:lnTo>
                  <a:pt x="386" y="1183"/>
                </a:lnTo>
                <a:lnTo>
                  <a:pt x="387" y="1177"/>
                </a:lnTo>
                <a:lnTo>
                  <a:pt x="391" y="1158"/>
                </a:lnTo>
                <a:lnTo>
                  <a:pt x="392" y="1139"/>
                </a:lnTo>
                <a:lnTo>
                  <a:pt x="392" y="1132"/>
                </a:lnTo>
                <a:lnTo>
                  <a:pt x="391" y="1129"/>
                </a:lnTo>
                <a:lnTo>
                  <a:pt x="391" y="1129"/>
                </a:lnTo>
                <a:lnTo>
                  <a:pt x="391" y="1129"/>
                </a:lnTo>
                <a:lnTo>
                  <a:pt x="392" y="1129"/>
                </a:lnTo>
                <a:lnTo>
                  <a:pt x="397" y="1129"/>
                </a:lnTo>
                <a:lnTo>
                  <a:pt x="404" y="1129"/>
                </a:lnTo>
                <a:lnTo>
                  <a:pt x="404" y="1129"/>
                </a:lnTo>
                <a:lnTo>
                  <a:pt x="404" y="1131"/>
                </a:lnTo>
                <a:lnTo>
                  <a:pt x="405" y="1139"/>
                </a:lnTo>
                <a:lnTo>
                  <a:pt x="407" y="1142"/>
                </a:lnTo>
                <a:lnTo>
                  <a:pt x="409" y="1146"/>
                </a:lnTo>
                <a:lnTo>
                  <a:pt x="413" y="1148"/>
                </a:lnTo>
                <a:lnTo>
                  <a:pt x="416" y="1152"/>
                </a:lnTo>
                <a:lnTo>
                  <a:pt x="416" y="1152"/>
                </a:lnTo>
                <a:lnTo>
                  <a:pt x="427" y="1154"/>
                </a:lnTo>
                <a:lnTo>
                  <a:pt x="437" y="1155"/>
                </a:lnTo>
                <a:lnTo>
                  <a:pt x="445" y="1154"/>
                </a:lnTo>
                <a:lnTo>
                  <a:pt x="445" y="1154"/>
                </a:lnTo>
                <a:lnTo>
                  <a:pt x="444" y="1173"/>
                </a:lnTo>
                <a:lnTo>
                  <a:pt x="444" y="1189"/>
                </a:lnTo>
                <a:lnTo>
                  <a:pt x="444" y="1195"/>
                </a:lnTo>
                <a:lnTo>
                  <a:pt x="445" y="1199"/>
                </a:lnTo>
                <a:lnTo>
                  <a:pt x="445" y="1199"/>
                </a:lnTo>
                <a:lnTo>
                  <a:pt x="449" y="1204"/>
                </a:lnTo>
                <a:lnTo>
                  <a:pt x="454" y="1207"/>
                </a:lnTo>
                <a:lnTo>
                  <a:pt x="458" y="1211"/>
                </a:lnTo>
                <a:lnTo>
                  <a:pt x="442" y="1211"/>
                </a:lnTo>
                <a:lnTo>
                  <a:pt x="442" y="1230"/>
                </a:lnTo>
                <a:lnTo>
                  <a:pt x="467" y="1230"/>
                </a:lnTo>
                <a:lnTo>
                  <a:pt x="467" y="1230"/>
                </a:lnTo>
                <a:lnTo>
                  <a:pt x="472" y="1231"/>
                </a:lnTo>
                <a:lnTo>
                  <a:pt x="484" y="1236"/>
                </a:lnTo>
                <a:lnTo>
                  <a:pt x="484" y="1236"/>
                </a:lnTo>
                <a:lnTo>
                  <a:pt x="487" y="1237"/>
                </a:lnTo>
                <a:lnTo>
                  <a:pt x="491" y="1238"/>
                </a:lnTo>
                <a:lnTo>
                  <a:pt x="501" y="1238"/>
                </a:lnTo>
                <a:lnTo>
                  <a:pt x="509" y="1237"/>
                </a:lnTo>
                <a:lnTo>
                  <a:pt x="515" y="1236"/>
                </a:lnTo>
                <a:lnTo>
                  <a:pt x="515" y="1236"/>
                </a:lnTo>
                <a:lnTo>
                  <a:pt x="520" y="1236"/>
                </a:lnTo>
                <a:lnTo>
                  <a:pt x="526" y="1236"/>
                </a:lnTo>
                <a:lnTo>
                  <a:pt x="534" y="1236"/>
                </a:lnTo>
                <a:lnTo>
                  <a:pt x="534" y="1236"/>
                </a:lnTo>
                <a:lnTo>
                  <a:pt x="544" y="1255"/>
                </a:lnTo>
                <a:lnTo>
                  <a:pt x="556" y="1275"/>
                </a:lnTo>
                <a:lnTo>
                  <a:pt x="570" y="1296"/>
                </a:lnTo>
                <a:lnTo>
                  <a:pt x="588" y="1319"/>
                </a:lnTo>
                <a:lnTo>
                  <a:pt x="598" y="1330"/>
                </a:lnTo>
                <a:lnTo>
                  <a:pt x="608" y="1340"/>
                </a:lnTo>
                <a:lnTo>
                  <a:pt x="619" y="1348"/>
                </a:lnTo>
                <a:lnTo>
                  <a:pt x="629" y="1355"/>
                </a:lnTo>
                <a:lnTo>
                  <a:pt x="640" y="1360"/>
                </a:lnTo>
                <a:lnTo>
                  <a:pt x="651" y="1362"/>
                </a:lnTo>
                <a:lnTo>
                  <a:pt x="651" y="1362"/>
                </a:lnTo>
                <a:lnTo>
                  <a:pt x="661" y="1362"/>
                </a:lnTo>
                <a:lnTo>
                  <a:pt x="670" y="1361"/>
                </a:lnTo>
                <a:lnTo>
                  <a:pt x="679" y="1358"/>
                </a:lnTo>
                <a:lnTo>
                  <a:pt x="686" y="1354"/>
                </a:lnTo>
                <a:lnTo>
                  <a:pt x="693" y="1348"/>
                </a:lnTo>
                <a:lnTo>
                  <a:pt x="699" y="1341"/>
                </a:lnTo>
                <a:lnTo>
                  <a:pt x="704" y="1334"/>
                </a:lnTo>
                <a:lnTo>
                  <a:pt x="709" y="1325"/>
                </a:lnTo>
                <a:lnTo>
                  <a:pt x="716" y="1306"/>
                </a:lnTo>
                <a:lnTo>
                  <a:pt x="722" y="1285"/>
                </a:lnTo>
                <a:lnTo>
                  <a:pt x="727" y="1265"/>
                </a:lnTo>
                <a:lnTo>
                  <a:pt x="729" y="1246"/>
                </a:lnTo>
                <a:lnTo>
                  <a:pt x="729" y="1246"/>
                </a:lnTo>
                <a:lnTo>
                  <a:pt x="732" y="1224"/>
                </a:lnTo>
                <a:lnTo>
                  <a:pt x="732" y="1198"/>
                </a:lnTo>
                <a:lnTo>
                  <a:pt x="729" y="1166"/>
                </a:lnTo>
                <a:lnTo>
                  <a:pt x="726" y="1134"/>
                </a:lnTo>
                <a:lnTo>
                  <a:pt x="722" y="1100"/>
                </a:lnTo>
                <a:lnTo>
                  <a:pt x="716" y="1067"/>
                </a:lnTo>
                <a:lnTo>
                  <a:pt x="710" y="1036"/>
                </a:lnTo>
                <a:lnTo>
                  <a:pt x="704" y="1010"/>
                </a:lnTo>
                <a:lnTo>
                  <a:pt x="704" y="1010"/>
                </a:lnTo>
                <a:lnTo>
                  <a:pt x="700" y="996"/>
                </a:lnTo>
                <a:lnTo>
                  <a:pt x="696" y="983"/>
                </a:lnTo>
                <a:lnTo>
                  <a:pt x="684" y="956"/>
                </a:lnTo>
                <a:lnTo>
                  <a:pt x="668" y="925"/>
                </a:lnTo>
                <a:lnTo>
                  <a:pt x="651" y="897"/>
                </a:lnTo>
                <a:lnTo>
                  <a:pt x="634" y="871"/>
                </a:lnTo>
                <a:lnTo>
                  <a:pt x="616" y="848"/>
                </a:lnTo>
                <a:lnTo>
                  <a:pt x="601" y="831"/>
                </a:lnTo>
                <a:lnTo>
                  <a:pt x="593" y="825"/>
                </a:lnTo>
                <a:lnTo>
                  <a:pt x="587" y="821"/>
                </a:lnTo>
                <a:lnTo>
                  <a:pt x="587" y="821"/>
                </a:lnTo>
                <a:lnTo>
                  <a:pt x="576" y="816"/>
                </a:lnTo>
                <a:lnTo>
                  <a:pt x="567" y="812"/>
                </a:lnTo>
                <a:lnTo>
                  <a:pt x="560" y="810"/>
                </a:lnTo>
                <a:lnTo>
                  <a:pt x="552" y="809"/>
                </a:lnTo>
                <a:lnTo>
                  <a:pt x="543" y="807"/>
                </a:lnTo>
                <a:lnTo>
                  <a:pt x="540" y="809"/>
                </a:lnTo>
                <a:lnTo>
                  <a:pt x="540" y="809"/>
                </a:lnTo>
                <a:lnTo>
                  <a:pt x="554" y="803"/>
                </a:lnTo>
                <a:lnTo>
                  <a:pt x="562" y="798"/>
                </a:lnTo>
                <a:lnTo>
                  <a:pt x="566" y="795"/>
                </a:lnTo>
                <a:lnTo>
                  <a:pt x="566" y="795"/>
                </a:lnTo>
                <a:lnTo>
                  <a:pt x="566" y="794"/>
                </a:lnTo>
                <a:lnTo>
                  <a:pt x="567" y="793"/>
                </a:lnTo>
                <a:lnTo>
                  <a:pt x="567" y="792"/>
                </a:lnTo>
                <a:lnTo>
                  <a:pt x="564" y="791"/>
                </a:lnTo>
                <a:lnTo>
                  <a:pt x="556" y="789"/>
                </a:lnTo>
                <a:lnTo>
                  <a:pt x="556" y="789"/>
                </a:lnTo>
                <a:lnTo>
                  <a:pt x="549" y="789"/>
                </a:lnTo>
                <a:lnTo>
                  <a:pt x="543" y="791"/>
                </a:lnTo>
                <a:lnTo>
                  <a:pt x="531" y="793"/>
                </a:lnTo>
                <a:lnTo>
                  <a:pt x="521" y="797"/>
                </a:lnTo>
                <a:lnTo>
                  <a:pt x="517" y="799"/>
                </a:lnTo>
                <a:lnTo>
                  <a:pt x="517" y="799"/>
                </a:lnTo>
                <a:lnTo>
                  <a:pt x="505" y="800"/>
                </a:lnTo>
                <a:lnTo>
                  <a:pt x="496" y="800"/>
                </a:lnTo>
                <a:lnTo>
                  <a:pt x="493" y="799"/>
                </a:lnTo>
                <a:lnTo>
                  <a:pt x="492" y="799"/>
                </a:lnTo>
                <a:lnTo>
                  <a:pt x="492" y="799"/>
                </a:lnTo>
                <a:lnTo>
                  <a:pt x="493" y="787"/>
                </a:lnTo>
                <a:lnTo>
                  <a:pt x="492" y="777"/>
                </a:lnTo>
                <a:lnTo>
                  <a:pt x="492" y="777"/>
                </a:lnTo>
                <a:lnTo>
                  <a:pt x="582" y="754"/>
                </a:lnTo>
                <a:lnTo>
                  <a:pt x="646" y="738"/>
                </a:lnTo>
                <a:lnTo>
                  <a:pt x="669" y="730"/>
                </a:lnTo>
                <a:lnTo>
                  <a:pt x="676" y="728"/>
                </a:lnTo>
                <a:lnTo>
                  <a:pt x="679" y="727"/>
                </a:lnTo>
                <a:lnTo>
                  <a:pt x="679" y="727"/>
                </a:lnTo>
                <a:lnTo>
                  <a:pt x="680" y="723"/>
                </a:lnTo>
                <a:lnTo>
                  <a:pt x="681" y="716"/>
                </a:lnTo>
                <a:lnTo>
                  <a:pt x="682" y="694"/>
                </a:lnTo>
                <a:lnTo>
                  <a:pt x="682" y="663"/>
                </a:lnTo>
                <a:lnTo>
                  <a:pt x="681" y="629"/>
                </a:lnTo>
                <a:lnTo>
                  <a:pt x="679" y="564"/>
                </a:lnTo>
                <a:lnTo>
                  <a:pt x="676" y="532"/>
                </a:lnTo>
                <a:lnTo>
                  <a:pt x="676" y="532"/>
                </a:lnTo>
                <a:lnTo>
                  <a:pt x="674" y="529"/>
                </a:lnTo>
                <a:lnTo>
                  <a:pt x="672" y="527"/>
                </a:lnTo>
                <a:lnTo>
                  <a:pt x="667" y="526"/>
                </a:lnTo>
                <a:lnTo>
                  <a:pt x="662" y="526"/>
                </a:lnTo>
                <a:lnTo>
                  <a:pt x="652" y="527"/>
                </a:lnTo>
                <a:lnTo>
                  <a:pt x="644" y="528"/>
                </a:lnTo>
                <a:lnTo>
                  <a:pt x="644" y="528"/>
                </a:lnTo>
                <a:lnTo>
                  <a:pt x="563" y="546"/>
                </a:lnTo>
                <a:lnTo>
                  <a:pt x="486" y="563"/>
                </a:lnTo>
                <a:lnTo>
                  <a:pt x="470" y="541"/>
                </a:lnTo>
                <a:lnTo>
                  <a:pt x="470" y="541"/>
                </a:lnTo>
                <a:lnTo>
                  <a:pt x="477" y="533"/>
                </a:lnTo>
                <a:lnTo>
                  <a:pt x="486" y="518"/>
                </a:lnTo>
                <a:lnTo>
                  <a:pt x="486" y="518"/>
                </a:lnTo>
                <a:lnTo>
                  <a:pt x="492" y="511"/>
                </a:lnTo>
                <a:lnTo>
                  <a:pt x="501" y="503"/>
                </a:lnTo>
                <a:lnTo>
                  <a:pt x="508" y="494"/>
                </a:lnTo>
                <a:lnTo>
                  <a:pt x="511" y="491"/>
                </a:lnTo>
                <a:lnTo>
                  <a:pt x="511" y="491"/>
                </a:lnTo>
                <a:lnTo>
                  <a:pt x="514" y="488"/>
                </a:lnTo>
                <a:lnTo>
                  <a:pt x="516" y="487"/>
                </a:lnTo>
                <a:lnTo>
                  <a:pt x="520" y="485"/>
                </a:lnTo>
                <a:lnTo>
                  <a:pt x="521" y="484"/>
                </a:lnTo>
                <a:lnTo>
                  <a:pt x="521" y="484"/>
                </a:lnTo>
                <a:lnTo>
                  <a:pt x="523" y="484"/>
                </a:lnTo>
                <a:lnTo>
                  <a:pt x="528" y="482"/>
                </a:lnTo>
                <a:lnTo>
                  <a:pt x="533" y="482"/>
                </a:lnTo>
                <a:lnTo>
                  <a:pt x="537" y="484"/>
                </a:lnTo>
                <a:lnTo>
                  <a:pt x="537" y="484"/>
                </a:lnTo>
                <a:lnTo>
                  <a:pt x="539" y="490"/>
                </a:lnTo>
                <a:lnTo>
                  <a:pt x="542" y="498"/>
                </a:lnTo>
                <a:lnTo>
                  <a:pt x="544" y="505"/>
                </a:lnTo>
                <a:lnTo>
                  <a:pt x="546" y="508"/>
                </a:lnTo>
                <a:lnTo>
                  <a:pt x="550" y="509"/>
                </a:lnTo>
                <a:lnTo>
                  <a:pt x="550" y="509"/>
                </a:lnTo>
                <a:lnTo>
                  <a:pt x="551" y="509"/>
                </a:lnTo>
                <a:lnTo>
                  <a:pt x="552" y="508"/>
                </a:lnTo>
                <a:lnTo>
                  <a:pt x="555" y="504"/>
                </a:lnTo>
                <a:lnTo>
                  <a:pt x="557" y="499"/>
                </a:lnTo>
                <a:lnTo>
                  <a:pt x="560" y="492"/>
                </a:lnTo>
                <a:lnTo>
                  <a:pt x="562" y="480"/>
                </a:lnTo>
                <a:lnTo>
                  <a:pt x="562" y="475"/>
                </a:lnTo>
                <a:lnTo>
                  <a:pt x="562" y="475"/>
                </a:lnTo>
                <a:lnTo>
                  <a:pt x="562" y="462"/>
                </a:lnTo>
                <a:lnTo>
                  <a:pt x="562" y="452"/>
                </a:lnTo>
                <a:lnTo>
                  <a:pt x="561" y="447"/>
                </a:lnTo>
                <a:lnTo>
                  <a:pt x="560" y="444"/>
                </a:lnTo>
                <a:lnTo>
                  <a:pt x="560" y="444"/>
                </a:lnTo>
                <a:lnTo>
                  <a:pt x="555" y="437"/>
                </a:lnTo>
                <a:lnTo>
                  <a:pt x="551" y="429"/>
                </a:lnTo>
                <a:lnTo>
                  <a:pt x="546" y="423"/>
                </a:lnTo>
                <a:lnTo>
                  <a:pt x="543" y="422"/>
                </a:lnTo>
                <a:lnTo>
                  <a:pt x="540" y="421"/>
                </a:lnTo>
                <a:lnTo>
                  <a:pt x="540" y="421"/>
                </a:lnTo>
                <a:lnTo>
                  <a:pt x="528" y="421"/>
                </a:lnTo>
                <a:lnTo>
                  <a:pt x="521" y="421"/>
                </a:lnTo>
                <a:lnTo>
                  <a:pt x="521" y="421"/>
                </a:lnTo>
                <a:lnTo>
                  <a:pt x="522" y="412"/>
                </a:lnTo>
                <a:lnTo>
                  <a:pt x="522" y="408"/>
                </a:lnTo>
                <a:lnTo>
                  <a:pt x="522" y="406"/>
                </a:lnTo>
                <a:lnTo>
                  <a:pt x="521" y="405"/>
                </a:lnTo>
                <a:lnTo>
                  <a:pt x="521" y="405"/>
                </a:lnTo>
                <a:lnTo>
                  <a:pt x="515" y="405"/>
                </a:lnTo>
                <a:lnTo>
                  <a:pt x="503" y="403"/>
                </a:lnTo>
                <a:lnTo>
                  <a:pt x="492" y="403"/>
                </a:lnTo>
                <a:lnTo>
                  <a:pt x="489" y="404"/>
                </a:lnTo>
                <a:lnTo>
                  <a:pt x="486" y="405"/>
                </a:lnTo>
                <a:lnTo>
                  <a:pt x="486" y="405"/>
                </a:lnTo>
                <a:lnTo>
                  <a:pt x="486" y="408"/>
                </a:lnTo>
                <a:lnTo>
                  <a:pt x="486" y="410"/>
                </a:lnTo>
                <a:lnTo>
                  <a:pt x="487" y="415"/>
                </a:lnTo>
                <a:lnTo>
                  <a:pt x="490" y="421"/>
                </a:lnTo>
                <a:lnTo>
                  <a:pt x="490" y="421"/>
                </a:lnTo>
                <a:lnTo>
                  <a:pt x="491" y="428"/>
                </a:lnTo>
                <a:lnTo>
                  <a:pt x="492" y="434"/>
                </a:lnTo>
                <a:lnTo>
                  <a:pt x="492" y="434"/>
                </a:lnTo>
                <a:lnTo>
                  <a:pt x="480" y="452"/>
                </a:lnTo>
                <a:lnTo>
                  <a:pt x="480" y="452"/>
                </a:lnTo>
                <a:lnTo>
                  <a:pt x="478" y="457"/>
                </a:lnTo>
                <a:lnTo>
                  <a:pt x="475" y="462"/>
                </a:lnTo>
                <a:lnTo>
                  <a:pt x="474" y="468"/>
                </a:lnTo>
                <a:lnTo>
                  <a:pt x="474" y="468"/>
                </a:lnTo>
                <a:lnTo>
                  <a:pt x="458" y="450"/>
                </a:lnTo>
                <a:lnTo>
                  <a:pt x="448" y="437"/>
                </a:lnTo>
                <a:lnTo>
                  <a:pt x="442" y="431"/>
                </a:lnTo>
                <a:lnTo>
                  <a:pt x="442" y="431"/>
                </a:lnTo>
                <a:lnTo>
                  <a:pt x="443" y="429"/>
                </a:lnTo>
                <a:lnTo>
                  <a:pt x="445" y="426"/>
                </a:lnTo>
                <a:lnTo>
                  <a:pt x="449" y="421"/>
                </a:lnTo>
                <a:lnTo>
                  <a:pt x="449" y="421"/>
                </a:lnTo>
                <a:lnTo>
                  <a:pt x="439" y="388"/>
                </a:lnTo>
                <a:lnTo>
                  <a:pt x="430" y="356"/>
                </a:lnTo>
                <a:lnTo>
                  <a:pt x="424" y="340"/>
                </a:lnTo>
                <a:lnTo>
                  <a:pt x="416" y="323"/>
                </a:lnTo>
                <a:lnTo>
                  <a:pt x="416" y="323"/>
                </a:lnTo>
                <a:lnTo>
                  <a:pt x="403" y="295"/>
                </a:lnTo>
                <a:lnTo>
                  <a:pt x="391" y="272"/>
                </a:lnTo>
                <a:lnTo>
                  <a:pt x="385" y="263"/>
                </a:lnTo>
                <a:lnTo>
                  <a:pt x="378" y="256"/>
                </a:lnTo>
                <a:lnTo>
                  <a:pt x="372" y="251"/>
                </a:lnTo>
                <a:lnTo>
                  <a:pt x="366" y="248"/>
                </a:lnTo>
                <a:lnTo>
                  <a:pt x="366" y="248"/>
                </a:lnTo>
                <a:lnTo>
                  <a:pt x="346" y="243"/>
                </a:lnTo>
                <a:lnTo>
                  <a:pt x="340" y="240"/>
                </a:lnTo>
                <a:lnTo>
                  <a:pt x="338" y="239"/>
                </a:lnTo>
                <a:lnTo>
                  <a:pt x="338" y="239"/>
                </a:lnTo>
                <a:lnTo>
                  <a:pt x="333" y="236"/>
                </a:lnTo>
                <a:lnTo>
                  <a:pt x="325" y="232"/>
                </a:lnTo>
                <a:lnTo>
                  <a:pt x="313" y="226"/>
                </a:lnTo>
                <a:lnTo>
                  <a:pt x="293" y="207"/>
                </a:lnTo>
                <a:lnTo>
                  <a:pt x="293" y="207"/>
                </a:lnTo>
                <a:lnTo>
                  <a:pt x="303" y="185"/>
                </a:lnTo>
                <a:lnTo>
                  <a:pt x="303" y="185"/>
                </a:lnTo>
                <a:lnTo>
                  <a:pt x="306" y="178"/>
                </a:lnTo>
                <a:lnTo>
                  <a:pt x="308" y="168"/>
                </a:lnTo>
                <a:lnTo>
                  <a:pt x="309" y="157"/>
                </a:lnTo>
                <a:lnTo>
                  <a:pt x="309" y="157"/>
                </a:lnTo>
                <a:lnTo>
                  <a:pt x="313" y="155"/>
                </a:lnTo>
                <a:lnTo>
                  <a:pt x="316" y="154"/>
                </a:lnTo>
                <a:lnTo>
                  <a:pt x="319" y="150"/>
                </a:lnTo>
                <a:lnTo>
                  <a:pt x="319" y="150"/>
                </a:lnTo>
                <a:lnTo>
                  <a:pt x="321" y="145"/>
                </a:lnTo>
                <a:lnTo>
                  <a:pt x="324" y="136"/>
                </a:lnTo>
                <a:lnTo>
                  <a:pt x="325" y="125"/>
                </a:lnTo>
                <a:lnTo>
                  <a:pt x="324" y="120"/>
                </a:lnTo>
                <a:lnTo>
                  <a:pt x="322" y="116"/>
                </a:lnTo>
                <a:lnTo>
                  <a:pt x="322" y="116"/>
                </a:lnTo>
                <a:lnTo>
                  <a:pt x="316" y="107"/>
                </a:lnTo>
                <a:lnTo>
                  <a:pt x="316" y="103"/>
                </a:lnTo>
                <a:lnTo>
                  <a:pt x="316" y="103"/>
                </a:lnTo>
                <a:lnTo>
                  <a:pt x="316" y="96"/>
                </a:lnTo>
                <a:lnTo>
                  <a:pt x="318" y="78"/>
                </a:lnTo>
                <a:lnTo>
                  <a:pt x="318" y="68"/>
                </a:lnTo>
                <a:lnTo>
                  <a:pt x="316" y="60"/>
                </a:lnTo>
                <a:lnTo>
                  <a:pt x="315" y="51"/>
                </a:lnTo>
                <a:lnTo>
                  <a:pt x="313" y="46"/>
                </a:lnTo>
                <a:lnTo>
                  <a:pt x="313" y="46"/>
                </a:lnTo>
                <a:lnTo>
                  <a:pt x="300" y="33"/>
                </a:lnTo>
                <a:lnTo>
                  <a:pt x="291" y="25"/>
                </a:lnTo>
                <a:lnTo>
                  <a:pt x="291" y="25"/>
                </a:lnTo>
                <a:lnTo>
                  <a:pt x="285" y="18"/>
                </a:lnTo>
                <a:lnTo>
                  <a:pt x="279" y="14"/>
                </a:lnTo>
                <a:lnTo>
                  <a:pt x="272" y="9"/>
                </a:lnTo>
                <a:lnTo>
                  <a:pt x="272" y="9"/>
                </a:lnTo>
                <a:lnTo>
                  <a:pt x="266" y="4"/>
                </a:lnTo>
                <a:lnTo>
                  <a:pt x="262" y="2"/>
                </a:lnTo>
                <a:lnTo>
                  <a:pt x="259" y="0"/>
                </a:lnTo>
                <a:lnTo>
                  <a:pt x="249" y="0"/>
                </a:lnTo>
                <a:lnTo>
                  <a:pt x="249" y="0"/>
                </a:lnTo>
                <a:lnTo>
                  <a:pt x="243" y="0"/>
                </a:lnTo>
                <a:lnTo>
                  <a:pt x="237" y="1"/>
                </a:lnTo>
                <a:lnTo>
                  <a:pt x="224" y="6"/>
                </a:lnTo>
                <a:lnTo>
                  <a:pt x="202" y="15"/>
                </a:lnTo>
                <a:lnTo>
                  <a:pt x="202" y="15"/>
                </a:lnTo>
                <a:lnTo>
                  <a:pt x="189" y="20"/>
                </a:lnTo>
                <a:lnTo>
                  <a:pt x="183" y="24"/>
                </a:lnTo>
                <a:lnTo>
                  <a:pt x="177" y="31"/>
                </a:lnTo>
                <a:lnTo>
                  <a:pt x="177" y="31"/>
                </a:lnTo>
                <a:lnTo>
                  <a:pt x="169" y="42"/>
                </a:lnTo>
                <a:lnTo>
                  <a:pt x="163" y="55"/>
                </a:lnTo>
                <a:lnTo>
                  <a:pt x="157" y="72"/>
                </a:lnTo>
                <a:lnTo>
                  <a:pt x="157" y="72"/>
                </a:lnTo>
                <a:lnTo>
                  <a:pt x="156" y="84"/>
                </a:lnTo>
                <a:lnTo>
                  <a:pt x="155" y="97"/>
                </a:lnTo>
                <a:lnTo>
                  <a:pt x="155" y="97"/>
                </a:lnTo>
                <a:lnTo>
                  <a:pt x="156" y="107"/>
                </a:lnTo>
                <a:lnTo>
                  <a:pt x="157" y="113"/>
                </a:lnTo>
                <a:lnTo>
                  <a:pt x="171" y="126"/>
                </a:lnTo>
                <a:lnTo>
                  <a:pt x="171" y="126"/>
                </a:lnTo>
                <a:lnTo>
                  <a:pt x="169" y="126"/>
                </a:lnTo>
                <a:lnTo>
                  <a:pt x="167" y="127"/>
                </a:lnTo>
                <a:lnTo>
                  <a:pt x="167" y="130"/>
                </a:lnTo>
                <a:lnTo>
                  <a:pt x="166" y="133"/>
                </a:lnTo>
                <a:lnTo>
                  <a:pt x="167" y="144"/>
                </a:lnTo>
                <a:lnTo>
                  <a:pt x="167" y="144"/>
                </a:lnTo>
                <a:lnTo>
                  <a:pt x="171" y="156"/>
                </a:lnTo>
                <a:lnTo>
                  <a:pt x="174" y="164"/>
                </a:lnTo>
                <a:lnTo>
                  <a:pt x="177" y="168"/>
                </a:lnTo>
                <a:lnTo>
                  <a:pt x="180" y="169"/>
                </a:lnTo>
                <a:lnTo>
                  <a:pt x="180" y="169"/>
                </a:lnTo>
                <a:lnTo>
                  <a:pt x="189" y="170"/>
                </a:lnTo>
                <a:lnTo>
                  <a:pt x="196" y="173"/>
                </a:lnTo>
                <a:lnTo>
                  <a:pt x="202" y="185"/>
                </a:lnTo>
                <a:close/>
                <a:moveTo>
                  <a:pt x="363" y="425"/>
                </a:moveTo>
                <a:lnTo>
                  <a:pt x="389" y="444"/>
                </a:lnTo>
                <a:lnTo>
                  <a:pt x="404" y="444"/>
                </a:lnTo>
                <a:lnTo>
                  <a:pt x="404" y="444"/>
                </a:lnTo>
                <a:lnTo>
                  <a:pt x="409" y="464"/>
                </a:lnTo>
                <a:lnTo>
                  <a:pt x="414" y="481"/>
                </a:lnTo>
                <a:lnTo>
                  <a:pt x="418" y="488"/>
                </a:lnTo>
                <a:lnTo>
                  <a:pt x="420" y="493"/>
                </a:lnTo>
                <a:lnTo>
                  <a:pt x="420" y="493"/>
                </a:lnTo>
                <a:lnTo>
                  <a:pt x="428" y="502"/>
                </a:lnTo>
                <a:lnTo>
                  <a:pt x="439" y="511"/>
                </a:lnTo>
                <a:lnTo>
                  <a:pt x="451" y="522"/>
                </a:lnTo>
                <a:lnTo>
                  <a:pt x="451" y="522"/>
                </a:lnTo>
                <a:lnTo>
                  <a:pt x="451" y="523"/>
                </a:lnTo>
                <a:lnTo>
                  <a:pt x="449" y="528"/>
                </a:lnTo>
                <a:lnTo>
                  <a:pt x="444" y="533"/>
                </a:lnTo>
                <a:lnTo>
                  <a:pt x="440" y="535"/>
                </a:lnTo>
                <a:lnTo>
                  <a:pt x="436" y="538"/>
                </a:lnTo>
                <a:lnTo>
                  <a:pt x="436" y="538"/>
                </a:lnTo>
                <a:lnTo>
                  <a:pt x="404" y="547"/>
                </a:lnTo>
                <a:lnTo>
                  <a:pt x="385" y="547"/>
                </a:lnTo>
                <a:lnTo>
                  <a:pt x="373" y="547"/>
                </a:lnTo>
                <a:lnTo>
                  <a:pt x="373" y="547"/>
                </a:lnTo>
                <a:lnTo>
                  <a:pt x="369" y="547"/>
                </a:lnTo>
                <a:lnTo>
                  <a:pt x="363" y="547"/>
                </a:lnTo>
                <a:lnTo>
                  <a:pt x="356" y="545"/>
                </a:lnTo>
                <a:lnTo>
                  <a:pt x="355" y="544"/>
                </a:lnTo>
                <a:lnTo>
                  <a:pt x="354" y="541"/>
                </a:lnTo>
                <a:lnTo>
                  <a:pt x="354" y="541"/>
                </a:lnTo>
                <a:lnTo>
                  <a:pt x="352" y="522"/>
                </a:lnTo>
                <a:lnTo>
                  <a:pt x="352" y="511"/>
                </a:lnTo>
                <a:lnTo>
                  <a:pt x="350" y="503"/>
                </a:lnTo>
                <a:lnTo>
                  <a:pt x="350" y="503"/>
                </a:lnTo>
                <a:lnTo>
                  <a:pt x="344" y="478"/>
                </a:lnTo>
                <a:lnTo>
                  <a:pt x="344" y="478"/>
                </a:lnTo>
                <a:lnTo>
                  <a:pt x="350" y="452"/>
                </a:lnTo>
                <a:lnTo>
                  <a:pt x="350" y="452"/>
                </a:lnTo>
                <a:lnTo>
                  <a:pt x="352" y="451"/>
                </a:lnTo>
                <a:lnTo>
                  <a:pt x="355" y="450"/>
                </a:lnTo>
                <a:lnTo>
                  <a:pt x="359" y="449"/>
                </a:lnTo>
                <a:lnTo>
                  <a:pt x="360" y="446"/>
                </a:lnTo>
                <a:lnTo>
                  <a:pt x="360" y="446"/>
                </a:lnTo>
                <a:lnTo>
                  <a:pt x="362" y="434"/>
                </a:lnTo>
                <a:lnTo>
                  <a:pt x="363" y="425"/>
                </a:lnTo>
                <a:lnTo>
                  <a:pt x="363" y="425"/>
                </a:lnTo>
                <a:close/>
                <a:moveTo>
                  <a:pt x="307" y="736"/>
                </a:moveTo>
                <a:lnTo>
                  <a:pt x="307" y="736"/>
                </a:lnTo>
                <a:lnTo>
                  <a:pt x="321" y="751"/>
                </a:lnTo>
                <a:lnTo>
                  <a:pt x="352" y="780"/>
                </a:lnTo>
                <a:lnTo>
                  <a:pt x="401" y="824"/>
                </a:lnTo>
                <a:lnTo>
                  <a:pt x="401" y="824"/>
                </a:lnTo>
                <a:lnTo>
                  <a:pt x="405" y="828"/>
                </a:lnTo>
                <a:lnTo>
                  <a:pt x="410" y="834"/>
                </a:lnTo>
                <a:lnTo>
                  <a:pt x="415" y="840"/>
                </a:lnTo>
                <a:lnTo>
                  <a:pt x="416" y="844"/>
                </a:lnTo>
                <a:lnTo>
                  <a:pt x="416" y="846"/>
                </a:lnTo>
                <a:lnTo>
                  <a:pt x="416" y="846"/>
                </a:lnTo>
                <a:lnTo>
                  <a:pt x="413" y="887"/>
                </a:lnTo>
                <a:lnTo>
                  <a:pt x="408" y="924"/>
                </a:lnTo>
                <a:lnTo>
                  <a:pt x="408" y="924"/>
                </a:lnTo>
                <a:lnTo>
                  <a:pt x="405" y="939"/>
                </a:lnTo>
                <a:lnTo>
                  <a:pt x="404" y="949"/>
                </a:lnTo>
                <a:lnTo>
                  <a:pt x="348" y="949"/>
                </a:lnTo>
                <a:lnTo>
                  <a:pt x="334" y="931"/>
                </a:lnTo>
                <a:lnTo>
                  <a:pt x="334" y="922"/>
                </a:lnTo>
                <a:lnTo>
                  <a:pt x="334" y="922"/>
                </a:lnTo>
                <a:lnTo>
                  <a:pt x="337" y="921"/>
                </a:lnTo>
                <a:lnTo>
                  <a:pt x="342" y="919"/>
                </a:lnTo>
                <a:lnTo>
                  <a:pt x="344" y="917"/>
                </a:lnTo>
                <a:lnTo>
                  <a:pt x="345" y="916"/>
                </a:lnTo>
                <a:lnTo>
                  <a:pt x="348" y="912"/>
                </a:lnTo>
                <a:lnTo>
                  <a:pt x="348" y="909"/>
                </a:lnTo>
                <a:lnTo>
                  <a:pt x="348" y="909"/>
                </a:lnTo>
                <a:lnTo>
                  <a:pt x="346" y="903"/>
                </a:lnTo>
                <a:lnTo>
                  <a:pt x="346" y="897"/>
                </a:lnTo>
                <a:lnTo>
                  <a:pt x="344" y="888"/>
                </a:lnTo>
                <a:lnTo>
                  <a:pt x="338" y="877"/>
                </a:lnTo>
                <a:lnTo>
                  <a:pt x="338" y="877"/>
                </a:lnTo>
                <a:lnTo>
                  <a:pt x="327" y="862"/>
                </a:lnTo>
                <a:lnTo>
                  <a:pt x="314" y="842"/>
                </a:lnTo>
                <a:lnTo>
                  <a:pt x="297" y="821"/>
                </a:lnTo>
                <a:lnTo>
                  <a:pt x="297" y="821"/>
                </a:lnTo>
                <a:lnTo>
                  <a:pt x="292" y="805"/>
                </a:lnTo>
                <a:lnTo>
                  <a:pt x="287" y="786"/>
                </a:lnTo>
                <a:lnTo>
                  <a:pt x="287" y="786"/>
                </a:lnTo>
                <a:lnTo>
                  <a:pt x="287" y="780"/>
                </a:lnTo>
                <a:lnTo>
                  <a:pt x="287" y="770"/>
                </a:lnTo>
                <a:lnTo>
                  <a:pt x="287" y="770"/>
                </a:lnTo>
                <a:lnTo>
                  <a:pt x="287" y="753"/>
                </a:lnTo>
                <a:lnTo>
                  <a:pt x="287" y="739"/>
                </a:lnTo>
                <a:lnTo>
                  <a:pt x="287" y="739"/>
                </a:lnTo>
                <a:lnTo>
                  <a:pt x="296" y="736"/>
                </a:lnTo>
                <a:lnTo>
                  <a:pt x="303" y="735"/>
                </a:lnTo>
                <a:lnTo>
                  <a:pt x="306" y="735"/>
                </a:lnTo>
                <a:lnTo>
                  <a:pt x="307" y="736"/>
                </a:lnTo>
                <a:lnTo>
                  <a:pt x="307" y="736"/>
                </a:lnTo>
                <a:close/>
                <a:moveTo>
                  <a:pt x="527" y="1107"/>
                </a:moveTo>
                <a:lnTo>
                  <a:pt x="527" y="1107"/>
                </a:lnTo>
                <a:lnTo>
                  <a:pt x="564" y="1108"/>
                </a:lnTo>
                <a:lnTo>
                  <a:pt x="590" y="1108"/>
                </a:lnTo>
                <a:lnTo>
                  <a:pt x="603" y="1107"/>
                </a:lnTo>
                <a:lnTo>
                  <a:pt x="603" y="1107"/>
                </a:lnTo>
                <a:lnTo>
                  <a:pt x="626" y="1096"/>
                </a:lnTo>
                <a:lnTo>
                  <a:pt x="640" y="1087"/>
                </a:lnTo>
                <a:lnTo>
                  <a:pt x="645" y="1083"/>
                </a:lnTo>
                <a:lnTo>
                  <a:pt x="647" y="1078"/>
                </a:lnTo>
                <a:lnTo>
                  <a:pt x="647" y="1078"/>
                </a:lnTo>
                <a:lnTo>
                  <a:pt x="649" y="1071"/>
                </a:lnTo>
                <a:lnTo>
                  <a:pt x="649" y="1063"/>
                </a:lnTo>
                <a:lnTo>
                  <a:pt x="649" y="1059"/>
                </a:lnTo>
                <a:lnTo>
                  <a:pt x="646" y="1055"/>
                </a:lnTo>
                <a:lnTo>
                  <a:pt x="645" y="1053"/>
                </a:lnTo>
                <a:lnTo>
                  <a:pt x="641" y="1051"/>
                </a:lnTo>
                <a:lnTo>
                  <a:pt x="641" y="1051"/>
                </a:lnTo>
                <a:lnTo>
                  <a:pt x="633" y="1046"/>
                </a:lnTo>
                <a:lnTo>
                  <a:pt x="626" y="1041"/>
                </a:lnTo>
                <a:lnTo>
                  <a:pt x="620" y="1036"/>
                </a:lnTo>
                <a:lnTo>
                  <a:pt x="616" y="1031"/>
                </a:lnTo>
                <a:lnTo>
                  <a:pt x="616" y="1031"/>
                </a:lnTo>
                <a:lnTo>
                  <a:pt x="597" y="977"/>
                </a:lnTo>
                <a:lnTo>
                  <a:pt x="578" y="924"/>
                </a:lnTo>
                <a:lnTo>
                  <a:pt x="578" y="924"/>
                </a:lnTo>
                <a:lnTo>
                  <a:pt x="552" y="883"/>
                </a:lnTo>
                <a:lnTo>
                  <a:pt x="562" y="834"/>
                </a:lnTo>
                <a:lnTo>
                  <a:pt x="562" y="834"/>
                </a:lnTo>
                <a:lnTo>
                  <a:pt x="567" y="838"/>
                </a:lnTo>
                <a:lnTo>
                  <a:pt x="578" y="848"/>
                </a:lnTo>
                <a:lnTo>
                  <a:pt x="595" y="868"/>
                </a:lnTo>
                <a:lnTo>
                  <a:pt x="604" y="880"/>
                </a:lnTo>
                <a:lnTo>
                  <a:pt x="615" y="894"/>
                </a:lnTo>
                <a:lnTo>
                  <a:pt x="626" y="910"/>
                </a:lnTo>
                <a:lnTo>
                  <a:pt x="635" y="928"/>
                </a:lnTo>
                <a:lnTo>
                  <a:pt x="646" y="947"/>
                </a:lnTo>
                <a:lnTo>
                  <a:pt x="656" y="969"/>
                </a:lnTo>
                <a:lnTo>
                  <a:pt x="666" y="992"/>
                </a:lnTo>
                <a:lnTo>
                  <a:pt x="673" y="1017"/>
                </a:lnTo>
                <a:lnTo>
                  <a:pt x="680" y="1043"/>
                </a:lnTo>
                <a:lnTo>
                  <a:pt x="686" y="1072"/>
                </a:lnTo>
                <a:lnTo>
                  <a:pt x="686" y="1072"/>
                </a:lnTo>
                <a:lnTo>
                  <a:pt x="690" y="1101"/>
                </a:lnTo>
                <a:lnTo>
                  <a:pt x="692" y="1129"/>
                </a:lnTo>
                <a:lnTo>
                  <a:pt x="694" y="1155"/>
                </a:lnTo>
                <a:lnTo>
                  <a:pt x="694" y="1179"/>
                </a:lnTo>
                <a:lnTo>
                  <a:pt x="694" y="1202"/>
                </a:lnTo>
                <a:lnTo>
                  <a:pt x="694" y="1224"/>
                </a:lnTo>
                <a:lnTo>
                  <a:pt x="693" y="1243"/>
                </a:lnTo>
                <a:lnTo>
                  <a:pt x="691" y="1260"/>
                </a:lnTo>
                <a:lnTo>
                  <a:pt x="688" y="1277"/>
                </a:lnTo>
                <a:lnTo>
                  <a:pt x="685" y="1290"/>
                </a:lnTo>
                <a:lnTo>
                  <a:pt x="681" y="1302"/>
                </a:lnTo>
                <a:lnTo>
                  <a:pt x="679" y="1312"/>
                </a:lnTo>
                <a:lnTo>
                  <a:pt x="674" y="1320"/>
                </a:lnTo>
                <a:lnTo>
                  <a:pt x="670" y="1325"/>
                </a:lnTo>
                <a:lnTo>
                  <a:pt x="667" y="1329"/>
                </a:lnTo>
                <a:lnTo>
                  <a:pt x="663" y="1331"/>
                </a:lnTo>
                <a:lnTo>
                  <a:pt x="663" y="1331"/>
                </a:lnTo>
                <a:lnTo>
                  <a:pt x="660" y="1330"/>
                </a:lnTo>
                <a:lnTo>
                  <a:pt x="655" y="1329"/>
                </a:lnTo>
                <a:lnTo>
                  <a:pt x="645" y="1322"/>
                </a:lnTo>
                <a:lnTo>
                  <a:pt x="633" y="1312"/>
                </a:lnTo>
                <a:lnTo>
                  <a:pt x="621" y="1299"/>
                </a:lnTo>
                <a:lnTo>
                  <a:pt x="609" y="1284"/>
                </a:lnTo>
                <a:lnTo>
                  <a:pt x="597" y="1271"/>
                </a:lnTo>
                <a:lnTo>
                  <a:pt x="578" y="1246"/>
                </a:lnTo>
                <a:lnTo>
                  <a:pt x="578" y="1246"/>
                </a:lnTo>
                <a:lnTo>
                  <a:pt x="570" y="1232"/>
                </a:lnTo>
                <a:lnTo>
                  <a:pt x="562" y="1216"/>
                </a:lnTo>
                <a:lnTo>
                  <a:pt x="545" y="1175"/>
                </a:lnTo>
                <a:lnTo>
                  <a:pt x="533" y="1139"/>
                </a:lnTo>
                <a:lnTo>
                  <a:pt x="527" y="1123"/>
                </a:lnTo>
                <a:lnTo>
                  <a:pt x="527" y="1107"/>
                </a:lnTo>
                <a:close/>
                <a:moveTo>
                  <a:pt x="492" y="1004"/>
                </a:moveTo>
                <a:lnTo>
                  <a:pt x="486" y="972"/>
                </a:lnTo>
                <a:lnTo>
                  <a:pt x="531" y="1060"/>
                </a:lnTo>
                <a:lnTo>
                  <a:pt x="540" y="1066"/>
                </a:lnTo>
                <a:lnTo>
                  <a:pt x="540" y="1066"/>
                </a:lnTo>
                <a:lnTo>
                  <a:pt x="543" y="1077"/>
                </a:lnTo>
                <a:lnTo>
                  <a:pt x="546" y="1088"/>
                </a:lnTo>
                <a:lnTo>
                  <a:pt x="546" y="1088"/>
                </a:lnTo>
                <a:lnTo>
                  <a:pt x="545" y="1089"/>
                </a:lnTo>
                <a:lnTo>
                  <a:pt x="542" y="1089"/>
                </a:lnTo>
                <a:lnTo>
                  <a:pt x="532" y="1088"/>
                </a:lnTo>
                <a:lnTo>
                  <a:pt x="517" y="1086"/>
                </a:lnTo>
                <a:lnTo>
                  <a:pt x="492" y="1004"/>
                </a:lnTo>
                <a:close/>
                <a:moveTo>
                  <a:pt x="560" y="994"/>
                </a:moveTo>
                <a:lnTo>
                  <a:pt x="568" y="994"/>
                </a:lnTo>
                <a:lnTo>
                  <a:pt x="591" y="1031"/>
                </a:lnTo>
                <a:lnTo>
                  <a:pt x="610" y="1051"/>
                </a:lnTo>
                <a:lnTo>
                  <a:pt x="610" y="1051"/>
                </a:lnTo>
                <a:lnTo>
                  <a:pt x="587" y="1054"/>
                </a:lnTo>
                <a:lnTo>
                  <a:pt x="587" y="1054"/>
                </a:lnTo>
                <a:lnTo>
                  <a:pt x="582" y="1051"/>
                </a:lnTo>
                <a:lnTo>
                  <a:pt x="574" y="1045"/>
                </a:lnTo>
                <a:lnTo>
                  <a:pt x="562" y="1035"/>
                </a:lnTo>
                <a:lnTo>
                  <a:pt x="560" y="994"/>
                </a:lnTo>
                <a:close/>
                <a:moveTo>
                  <a:pt x="241" y="1142"/>
                </a:moveTo>
                <a:lnTo>
                  <a:pt x="241" y="1142"/>
                </a:lnTo>
                <a:lnTo>
                  <a:pt x="307" y="1139"/>
                </a:lnTo>
                <a:lnTo>
                  <a:pt x="332" y="1176"/>
                </a:lnTo>
                <a:lnTo>
                  <a:pt x="241" y="1199"/>
                </a:lnTo>
                <a:lnTo>
                  <a:pt x="241" y="1199"/>
                </a:lnTo>
                <a:lnTo>
                  <a:pt x="239" y="1189"/>
                </a:lnTo>
                <a:lnTo>
                  <a:pt x="237" y="1170"/>
                </a:lnTo>
                <a:lnTo>
                  <a:pt x="236" y="1160"/>
                </a:lnTo>
                <a:lnTo>
                  <a:pt x="237" y="1151"/>
                </a:lnTo>
                <a:lnTo>
                  <a:pt x="238" y="1145"/>
                </a:lnTo>
                <a:lnTo>
                  <a:pt x="238" y="1142"/>
                </a:lnTo>
                <a:lnTo>
                  <a:pt x="241" y="1142"/>
                </a:lnTo>
                <a:lnTo>
                  <a:pt x="241" y="1142"/>
                </a:lnTo>
                <a:close/>
                <a:moveTo>
                  <a:pt x="218" y="1214"/>
                </a:moveTo>
                <a:lnTo>
                  <a:pt x="218" y="1214"/>
                </a:lnTo>
                <a:lnTo>
                  <a:pt x="219" y="1219"/>
                </a:lnTo>
                <a:lnTo>
                  <a:pt x="219" y="1223"/>
                </a:lnTo>
                <a:lnTo>
                  <a:pt x="222" y="1225"/>
                </a:lnTo>
                <a:lnTo>
                  <a:pt x="227" y="1226"/>
                </a:lnTo>
                <a:lnTo>
                  <a:pt x="227" y="1226"/>
                </a:lnTo>
                <a:lnTo>
                  <a:pt x="236" y="1226"/>
                </a:lnTo>
                <a:lnTo>
                  <a:pt x="245" y="1225"/>
                </a:lnTo>
                <a:lnTo>
                  <a:pt x="256" y="1224"/>
                </a:lnTo>
                <a:lnTo>
                  <a:pt x="249" y="1205"/>
                </a:lnTo>
                <a:lnTo>
                  <a:pt x="249" y="1205"/>
                </a:lnTo>
                <a:lnTo>
                  <a:pt x="290" y="1195"/>
                </a:lnTo>
                <a:lnTo>
                  <a:pt x="318" y="1188"/>
                </a:lnTo>
                <a:lnTo>
                  <a:pt x="332" y="1185"/>
                </a:lnTo>
                <a:lnTo>
                  <a:pt x="332" y="1185"/>
                </a:lnTo>
                <a:lnTo>
                  <a:pt x="332" y="1190"/>
                </a:lnTo>
                <a:lnTo>
                  <a:pt x="331" y="1201"/>
                </a:lnTo>
                <a:lnTo>
                  <a:pt x="328" y="1217"/>
                </a:lnTo>
                <a:lnTo>
                  <a:pt x="324" y="1235"/>
                </a:lnTo>
                <a:lnTo>
                  <a:pt x="319" y="1253"/>
                </a:lnTo>
                <a:lnTo>
                  <a:pt x="312" y="1270"/>
                </a:lnTo>
                <a:lnTo>
                  <a:pt x="308" y="1277"/>
                </a:lnTo>
                <a:lnTo>
                  <a:pt x="303" y="1283"/>
                </a:lnTo>
                <a:lnTo>
                  <a:pt x="298" y="1287"/>
                </a:lnTo>
                <a:lnTo>
                  <a:pt x="293" y="1290"/>
                </a:lnTo>
                <a:lnTo>
                  <a:pt x="293" y="1290"/>
                </a:lnTo>
                <a:lnTo>
                  <a:pt x="289" y="1290"/>
                </a:lnTo>
                <a:lnTo>
                  <a:pt x="283" y="1290"/>
                </a:lnTo>
                <a:lnTo>
                  <a:pt x="275" y="1289"/>
                </a:lnTo>
                <a:lnTo>
                  <a:pt x="269" y="1285"/>
                </a:lnTo>
                <a:lnTo>
                  <a:pt x="256" y="1278"/>
                </a:lnTo>
                <a:lnTo>
                  <a:pt x="243" y="1267"/>
                </a:lnTo>
                <a:lnTo>
                  <a:pt x="231" y="1255"/>
                </a:lnTo>
                <a:lnTo>
                  <a:pt x="219" y="1242"/>
                </a:lnTo>
                <a:lnTo>
                  <a:pt x="209" y="1231"/>
                </a:lnTo>
                <a:lnTo>
                  <a:pt x="202" y="1220"/>
                </a:lnTo>
                <a:lnTo>
                  <a:pt x="202" y="1220"/>
                </a:lnTo>
                <a:lnTo>
                  <a:pt x="196" y="1211"/>
                </a:lnTo>
                <a:lnTo>
                  <a:pt x="191" y="1199"/>
                </a:lnTo>
                <a:lnTo>
                  <a:pt x="184" y="1173"/>
                </a:lnTo>
                <a:lnTo>
                  <a:pt x="178" y="1153"/>
                </a:lnTo>
                <a:lnTo>
                  <a:pt x="177" y="1145"/>
                </a:lnTo>
                <a:lnTo>
                  <a:pt x="218" y="1142"/>
                </a:lnTo>
                <a:lnTo>
                  <a:pt x="218" y="1142"/>
                </a:lnTo>
                <a:lnTo>
                  <a:pt x="220" y="1172"/>
                </a:lnTo>
                <a:lnTo>
                  <a:pt x="222" y="1194"/>
                </a:lnTo>
                <a:lnTo>
                  <a:pt x="224" y="1205"/>
                </a:lnTo>
                <a:lnTo>
                  <a:pt x="224" y="1205"/>
                </a:lnTo>
                <a:lnTo>
                  <a:pt x="222" y="1206"/>
                </a:lnTo>
                <a:lnTo>
                  <a:pt x="220" y="1207"/>
                </a:lnTo>
                <a:lnTo>
                  <a:pt x="218" y="1210"/>
                </a:lnTo>
                <a:lnTo>
                  <a:pt x="218" y="1214"/>
                </a:lnTo>
                <a:lnTo>
                  <a:pt x="218" y="1214"/>
                </a:lnTo>
                <a:close/>
                <a:moveTo>
                  <a:pt x="224" y="1205"/>
                </a:move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lnTo>
                  <a:pt x="224" y="1205"/>
                </a:lnTo>
                <a:close/>
                <a:moveTo>
                  <a:pt x="151" y="957"/>
                </a:moveTo>
                <a:lnTo>
                  <a:pt x="198" y="990"/>
                </a:lnTo>
                <a:lnTo>
                  <a:pt x="190" y="1051"/>
                </a:lnTo>
                <a:lnTo>
                  <a:pt x="161" y="1051"/>
                </a:lnTo>
                <a:lnTo>
                  <a:pt x="161" y="1051"/>
                </a:lnTo>
                <a:lnTo>
                  <a:pt x="156" y="1034"/>
                </a:lnTo>
                <a:lnTo>
                  <a:pt x="154" y="1017"/>
                </a:lnTo>
                <a:lnTo>
                  <a:pt x="154" y="1008"/>
                </a:lnTo>
                <a:lnTo>
                  <a:pt x="154" y="999"/>
                </a:lnTo>
                <a:lnTo>
                  <a:pt x="154" y="999"/>
                </a:lnTo>
                <a:lnTo>
                  <a:pt x="154" y="983"/>
                </a:lnTo>
                <a:lnTo>
                  <a:pt x="153" y="969"/>
                </a:lnTo>
                <a:lnTo>
                  <a:pt x="151" y="957"/>
                </a:lnTo>
                <a:lnTo>
                  <a:pt x="151" y="957"/>
                </a:lnTo>
                <a:close/>
                <a:moveTo>
                  <a:pt x="208" y="883"/>
                </a:moveTo>
                <a:lnTo>
                  <a:pt x="208" y="883"/>
                </a:lnTo>
                <a:lnTo>
                  <a:pt x="200" y="898"/>
                </a:lnTo>
                <a:lnTo>
                  <a:pt x="194" y="910"/>
                </a:lnTo>
                <a:lnTo>
                  <a:pt x="191" y="916"/>
                </a:lnTo>
                <a:lnTo>
                  <a:pt x="190" y="922"/>
                </a:lnTo>
                <a:lnTo>
                  <a:pt x="190" y="922"/>
                </a:lnTo>
                <a:lnTo>
                  <a:pt x="188" y="936"/>
                </a:lnTo>
                <a:lnTo>
                  <a:pt x="188" y="941"/>
                </a:lnTo>
                <a:lnTo>
                  <a:pt x="190" y="947"/>
                </a:lnTo>
                <a:lnTo>
                  <a:pt x="190" y="947"/>
                </a:lnTo>
                <a:lnTo>
                  <a:pt x="212" y="990"/>
                </a:lnTo>
                <a:lnTo>
                  <a:pt x="155" y="934"/>
                </a:lnTo>
                <a:lnTo>
                  <a:pt x="155" y="934"/>
                </a:lnTo>
                <a:lnTo>
                  <a:pt x="155" y="923"/>
                </a:lnTo>
                <a:lnTo>
                  <a:pt x="160" y="898"/>
                </a:lnTo>
                <a:lnTo>
                  <a:pt x="162" y="884"/>
                </a:lnTo>
                <a:lnTo>
                  <a:pt x="167" y="871"/>
                </a:lnTo>
                <a:lnTo>
                  <a:pt x="169" y="866"/>
                </a:lnTo>
                <a:lnTo>
                  <a:pt x="173" y="863"/>
                </a:lnTo>
                <a:lnTo>
                  <a:pt x="177" y="860"/>
                </a:lnTo>
                <a:lnTo>
                  <a:pt x="180" y="859"/>
                </a:lnTo>
                <a:lnTo>
                  <a:pt x="180" y="859"/>
                </a:lnTo>
                <a:lnTo>
                  <a:pt x="188" y="859"/>
                </a:lnTo>
                <a:lnTo>
                  <a:pt x="194" y="862"/>
                </a:lnTo>
                <a:lnTo>
                  <a:pt x="198" y="865"/>
                </a:lnTo>
                <a:lnTo>
                  <a:pt x="202" y="870"/>
                </a:lnTo>
                <a:lnTo>
                  <a:pt x="207" y="880"/>
                </a:lnTo>
                <a:lnTo>
                  <a:pt x="208" y="883"/>
                </a:lnTo>
                <a:lnTo>
                  <a:pt x="208" y="883"/>
                </a:lnTo>
                <a:close/>
                <a:moveTo>
                  <a:pt x="416" y="959"/>
                </a:moveTo>
                <a:lnTo>
                  <a:pt x="416" y="959"/>
                </a:lnTo>
                <a:lnTo>
                  <a:pt x="419" y="988"/>
                </a:lnTo>
                <a:lnTo>
                  <a:pt x="420" y="1011"/>
                </a:lnTo>
                <a:lnTo>
                  <a:pt x="420" y="1025"/>
                </a:lnTo>
                <a:lnTo>
                  <a:pt x="420" y="1025"/>
                </a:lnTo>
                <a:lnTo>
                  <a:pt x="419" y="1029"/>
                </a:lnTo>
                <a:lnTo>
                  <a:pt x="415" y="1034"/>
                </a:lnTo>
                <a:lnTo>
                  <a:pt x="407" y="1042"/>
                </a:lnTo>
                <a:lnTo>
                  <a:pt x="395" y="1051"/>
                </a:lnTo>
                <a:lnTo>
                  <a:pt x="363" y="1010"/>
                </a:lnTo>
                <a:lnTo>
                  <a:pt x="395" y="994"/>
                </a:lnTo>
                <a:lnTo>
                  <a:pt x="395" y="994"/>
                </a:lnTo>
                <a:lnTo>
                  <a:pt x="398" y="990"/>
                </a:lnTo>
                <a:lnTo>
                  <a:pt x="403" y="987"/>
                </a:lnTo>
                <a:lnTo>
                  <a:pt x="410" y="975"/>
                </a:lnTo>
                <a:lnTo>
                  <a:pt x="416" y="959"/>
                </a:lnTo>
                <a:lnTo>
                  <a:pt x="416" y="9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0">
            <a:extLst>
              <a:ext uri="{FF2B5EF4-FFF2-40B4-BE49-F238E27FC236}">
                <a16:creationId xmlns:a16="http://schemas.microsoft.com/office/drawing/2014/main" id="{B56E19B7-D532-4CCC-9A7D-6A6B42767E0B}"/>
              </a:ext>
            </a:extLst>
          </p:cNvPr>
          <p:cNvSpPr>
            <a:spLocks noEditPoints="1"/>
          </p:cNvSpPr>
          <p:nvPr/>
        </p:nvSpPr>
        <p:spPr bwMode="auto">
          <a:xfrm>
            <a:off x="2805988" y="2756716"/>
            <a:ext cx="774544" cy="1667004"/>
          </a:xfrm>
          <a:custGeom>
            <a:avLst/>
            <a:gdLst>
              <a:gd name="T0" fmla="*/ 69 w 670"/>
              <a:gd name="T1" fmla="*/ 204 h 1442"/>
              <a:gd name="T2" fmla="*/ 51 w 670"/>
              <a:gd name="T3" fmla="*/ 267 h 1442"/>
              <a:gd name="T4" fmla="*/ 38 w 670"/>
              <a:gd name="T5" fmla="*/ 444 h 1442"/>
              <a:gd name="T6" fmla="*/ 77 w 670"/>
              <a:gd name="T7" fmla="*/ 507 h 1442"/>
              <a:gd name="T8" fmla="*/ 77 w 670"/>
              <a:gd name="T9" fmla="*/ 543 h 1442"/>
              <a:gd name="T10" fmla="*/ 35 w 670"/>
              <a:gd name="T11" fmla="*/ 578 h 1442"/>
              <a:gd name="T12" fmla="*/ 84 w 670"/>
              <a:gd name="T13" fmla="*/ 579 h 1442"/>
              <a:gd name="T14" fmla="*/ 20 w 670"/>
              <a:gd name="T15" fmla="*/ 686 h 1442"/>
              <a:gd name="T16" fmla="*/ 1 w 670"/>
              <a:gd name="T17" fmla="*/ 759 h 1442"/>
              <a:gd name="T18" fmla="*/ 28 w 670"/>
              <a:gd name="T19" fmla="*/ 836 h 1442"/>
              <a:gd name="T20" fmla="*/ 55 w 670"/>
              <a:gd name="T21" fmla="*/ 909 h 1442"/>
              <a:gd name="T22" fmla="*/ 86 w 670"/>
              <a:gd name="T23" fmla="*/ 1141 h 1442"/>
              <a:gd name="T24" fmla="*/ 142 w 670"/>
              <a:gd name="T25" fmla="*/ 1312 h 1442"/>
              <a:gd name="T26" fmla="*/ 214 w 670"/>
              <a:gd name="T27" fmla="*/ 1355 h 1442"/>
              <a:gd name="T28" fmla="*/ 270 w 670"/>
              <a:gd name="T29" fmla="*/ 1289 h 1442"/>
              <a:gd name="T30" fmla="*/ 302 w 670"/>
              <a:gd name="T31" fmla="*/ 1195 h 1442"/>
              <a:gd name="T32" fmla="*/ 388 w 670"/>
              <a:gd name="T33" fmla="*/ 1168 h 1442"/>
              <a:gd name="T34" fmla="*/ 418 w 670"/>
              <a:gd name="T35" fmla="*/ 1235 h 1442"/>
              <a:gd name="T36" fmla="*/ 495 w 670"/>
              <a:gd name="T37" fmla="*/ 1284 h 1442"/>
              <a:gd name="T38" fmla="*/ 557 w 670"/>
              <a:gd name="T39" fmla="*/ 1435 h 1442"/>
              <a:gd name="T40" fmla="*/ 588 w 670"/>
              <a:gd name="T41" fmla="*/ 1434 h 1442"/>
              <a:gd name="T42" fmla="*/ 599 w 670"/>
              <a:gd name="T43" fmla="*/ 1287 h 1442"/>
              <a:gd name="T44" fmla="*/ 579 w 670"/>
              <a:gd name="T45" fmla="*/ 1080 h 1442"/>
              <a:gd name="T46" fmla="*/ 532 w 670"/>
              <a:gd name="T47" fmla="*/ 838 h 1442"/>
              <a:gd name="T48" fmla="*/ 648 w 670"/>
              <a:gd name="T49" fmla="*/ 809 h 1442"/>
              <a:gd name="T50" fmla="*/ 612 w 670"/>
              <a:gd name="T51" fmla="*/ 599 h 1442"/>
              <a:gd name="T52" fmla="*/ 576 w 670"/>
              <a:gd name="T53" fmla="*/ 521 h 1442"/>
              <a:gd name="T54" fmla="*/ 520 w 670"/>
              <a:gd name="T55" fmla="*/ 466 h 1442"/>
              <a:gd name="T56" fmla="*/ 561 w 670"/>
              <a:gd name="T57" fmla="*/ 471 h 1442"/>
              <a:gd name="T58" fmla="*/ 642 w 670"/>
              <a:gd name="T59" fmla="*/ 503 h 1442"/>
              <a:gd name="T60" fmla="*/ 642 w 670"/>
              <a:gd name="T61" fmla="*/ 483 h 1442"/>
              <a:gd name="T62" fmla="*/ 584 w 670"/>
              <a:gd name="T63" fmla="*/ 451 h 1442"/>
              <a:gd name="T64" fmla="*/ 655 w 670"/>
              <a:gd name="T65" fmla="*/ 471 h 1442"/>
              <a:gd name="T66" fmla="*/ 666 w 670"/>
              <a:gd name="T67" fmla="*/ 452 h 1442"/>
              <a:gd name="T68" fmla="*/ 634 w 670"/>
              <a:gd name="T69" fmla="*/ 434 h 1442"/>
              <a:gd name="T70" fmla="*/ 619 w 670"/>
              <a:gd name="T71" fmla="*/ 407 h 1442"/>
              <a:gd name="T72" fmla="*/ 442 w 670"/>
              <a:gd name="T73" fmla="*/ 293 h 1442"/>
              <a:gd name="T74" fmla="*/ 344 w 670"/>
              <a:gd name="T75" fmla="*/ 211 h 1442"/>
              <a:gd name="T76" fmla="*/ 329 w 670"/>
              <a:gd name="T77" fmla="*/ 166 h 1442"/>
              <a:gd name="T78" fmla="*/ 321 w 670"/>
              <a:gd name="T79" fmla="*/ 43 h 1442"/>
              <a:gd name="T80" fmla="*/ 279 w 670"/>
              <a:gd name="T81" fmla="*/ 10 h 1442"/>
              <a:gd name="T82" fmla="*/ 209 w 670"/>
              <a:gd name="T83" fmla="*/ 4 h 1442"/>
              <a:gd name="T84" fmla="*/ 121 w 670"/>
              <a:gd name="T85" fmla="*/ 72 h 1442"/>
              <a:gd name="T86" fmla="*/ 92 w 670"/>
              <a:gd name="T87" fmla="*/ 162 h 1442"/>
              <a:gd name="T88" fmla="*/ 434 w 670"/>
              <a:gd name="T89" fmla="*/ 425 h 1442"/>
              <a:gd name="T90" fmla="*/ 489 w 670"/>
              <a:gd name="T91" fmla="*/ 463 h 1442"/>
              <a:gd name="T92" fmla="*/ 446 w 670"/>
              <a:gd name="T93" fmla="*/ 485 h 1442"/>
              <a:gd name="T94" fmla="*/ 388 w 670"/>
              <a:gd name="T95" fmla="*/ 399 h 1442"/>
              <a:gd name="T96" fmla="*/ 330 w 670"/>
              <a:gd name="T97" fmla="*/ 853 h 1442"/>
              <a:gd name="T98" fmla="*/ 330 w 670"/>
              <a:gd name="T99" fmla="*/ 1096 h 1442"/>
              <a:gd name="T100" fmla="*/ 272 w 670"/>
              <a:gd name="T101" fmla="*/ 860 h 1442"/>
              <a:gd name="T102" fmla="*/ 301 w 670"/>
              <a:gd name="T103" fmla="*/ 841 h 1442"/>
              <a:gd name="T104" fmla="*/ 532 w 670"/>
              <a:gd name="T105" fmla="*/ 1176 h 1442"/>
              <a:gd name="T106" fmla="*/ 569 w 670"/>
              <a:gd name="T107" fmla="*/ 1377 h 1442"/>
              <a:gd name="T108" fmla="*/ 532 w 670"/>
              <a:gd name="T109" fmla="*/ 1306 h 1442"/>
              <a:gd name="T110" fmla="*/ 127 w 670"/>
              <a:gd name="T111" fmla="*/ 1147 h 1442"/>
              <a:gd name="T112" fmla="*/ 258 w 670"/>
              <a:gd name="T113" fmla="*/ 1190 h 1442"/>
              <a:gd name="T114" fmla="*/ 226 w 670"/>
              <a:gd name="T115" fmla="*/ 1309 h 1442"/>
              <a:gd name="T116" fmla="*/ 191 w 670"/>
              <a:gd name="T117" fmla="*/ 1312 h 1442"/>
              <a:gd name="T118" fmla="*/ 127 w 670"/>
              <a:gd name="T119" fmla="*/ 1168 h 1442"/>
              <a:gd name="T120" fmla="*/ 514 w 670"/>
              <a:gd name="T121" fmla="*/ 978 h 1442"/>
              <a:gd name="T122" fmla="*/ 536 w 670"/>
              <a:gd name="T123" fmla="*/ 1041 h 1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70" h="1442">
                <a:moveTo>
                  <a:pt x="84" y="169"/>
                </a:moveTo>
                <a:lnTo>
                  <a:pt x="84" y="169"/>
                </a:lnTo>
                <a:lnTo>
                  <a:pt x="71" y="176"/>
                </a:lnTo>
                <a:lnTo>
                  <a:pt x="62" y="181"/>
                </a:lnTo>
                <a:lnTo>
                  <a:pt x="57" y="182"/>
                </a:lnTo>
                <a:lnTo>
                  <a:pt x="55" y="184"/>
                </a:lnTo>
                <a:lnTo>
                  <a:pt x="84" y="190"/>
                </a:lnTo>
                <a:lnTo>
                  <a:pt x="69" y="204"/>
                </a:lnTo>
                <a:lnTo>
                  <a:pt x="91" y="204"/>
                </a:lnTo>
                <a:lnTo>
                  <a:pt x="91" y="204"/>
                </a:lnTo>
                <a:lnTo>
                  <a:pt x="85" y="210"/>
                </a:lnTo>
                <a:lnTo>
                  <a:pt x="79" y="217"/>
                </a:lnTo>
                <a:lnTo>
                  <a:pt x="72" y="227"/>
                </a:lnTo>
                <a:lnTo>
                  <a:pt x="65" y="239"/>
                </a:lnTo>
                <a:lnTo>
                  <a:pt x="57" y="252"/>
                </a:lnTo>
                <a:lnTo>
                  <a:pt x="51" y="267"/>
                </a:lnTo>
                <a:lnTo>
                  <a:pt x="48" y="284"/>
                </a:lnTo>
                <a:lnTo>
                  <a:pt x="48" y="284"/>
                </a:lnTo>
                <a:lnTo>
                  <a:pt x="44" y="303"/>
                </a:lnTo>
                <a:lnTo>
                  <a:pt x="42" y="327"/>
                </a:lnTo>
                <a:lnTo>
                  <a:pt x="38" y="378"/>
                </a:lnTo>
                <a:lnTo>
                  <a:pt x="37" y="403"/>
                </a:lnTo>
                <a:lnTo>
                  <a:pt x="37" y="426"/>
                </a:lnTo>
                <a:lnTo>
                  <a:pt x="38" y="444"/>
                </a:lnTo>
                <a:lnTo>
                  <a:pt x="41" y="456"/>
                </a:lnTo>
                <a:lnTo>
                  <a:pt x="41" y="456"/>
                </a:lnTo>
                <a:lnTo>
                  <a:pt x="43" y="466"/>
                </a:lnTo>
                <a:lnTo>
                  <a:pt x="48" y="474"/>
                </a:lnTo>
                <a:lnTo>
                  <a:pt x="54" y="483"/>
                </a:lnTo>
                <a:lnTo>
                  <a:pt x="61" y="491"/>
                </a:lnTo>
                <a:lnTo>
                  <a:pt x="72" y="502"/>
                </a:lnTo>
                <a:lnTo>
                  <a:pt x="77" y="507"/>
                </a:lnTo>
                <a:lnTo>
                  <a:pt x="77" y="507"/>
                </a:lnTo>
                <a:lnTo>
                  <a:pt x="76" y="515"/>
                </a:lnTo>
                <a:lnTo>
                  <a:pt x="76" y="522"/>
                </a:lnTo>
                <a:lnTo>
                  <a:pt x="77" y="528"/>
                </a:lnTo>
                <a:lnTo>
                  <a:pt x="77" y="528"/>
                </a:lnTo>
                <a:lnTo>
                  <a:pt x="77" y="533"/>
                </a:lnTo>
                <a:lnTo>
                  <a:pt x="77" y="538"/>
                </a:lnTo>
                <a:lnTo>
                  <a:pt x="77" y="543"/>
                </a:lnTo>
                <a:lnTo>
                  <a:pt x="77" y="543"/>
                </a:lnTo>
                <a:lnTo>
                  <a:pt x="55" y="555"/>
                </a:lnTo>
                <a:lnTo>
                  <a:pt x="41" y="565"/>
                </a:lnTo>
                <a:lnTo>
                  <a:pt x="35" y="568"/>
                </a:lnTo>
                <a:lnTo>
                  <a:pt x="33" y="572"/>
                </a:lnTo>
                <a:lnTo>
                  <a:pt x="33" y="572"/>
                </a:lnTo>
                <a:lnTo>
                  <a:pt x="33" y="574"/>
                </a:lnTo>
                <a:lnTo>
                  <a:pt x="35" y="578"/>
                </a:lnTo>
                <a:lnTo>
                  <a:pt x="41" y="585"/>
                </a:lnTo>
                <a:lnTo>
                  <a:pt x="49" y="590"/>
                </a:lnTo>
                <a:lnTo>
                  <a:pt x="55" y="593"/>
                </a:lnTo>
                <a:lnTo>
                  <a:pt x="55" y="593"/>
                </a:lnTo>
                <a:lnTo>
                  <a:pt x="57" y="592"/>
                </a:lnTo>
                <a:lnTo>
                  <a:pt x="62" y="591"/>
                </a:lnTo>
                <a:lnTo>
                  <a:pt x="72" y="586"/>
                </a:lnTo>
                <a:lnTo>
                  <a:pt x="84" y="579"/>
                </a:lnTo>
                <a:lnTo>
                  <a:pt x="84" y="579"/>
                </a:lnTo>
                <a:lnTo>
                  <a:pt x="69" y="643"/>
                </a:lnTo>
                <a:lnTo>
                  <a:pt x="69" y="643"/>
                </a:lnTo>
                <a:lnTo>
                  <a:pt x="66" y="646"/>
                </a:lnTo>
                <a:lnTo>
                  <a:pt x="60" y="653"/>
                </a:lnTo>
                <a:lnTo>
                  <a:pt x="41" y="667"/>
                </a:lnTo>
                <a:lnTo>
                  <a:pt x="30" y="675"/>
                </a:lnTo>
                <a:lnTo>
                  <a:pt x="20" y="686"/>
                </a:lnTo>
                <a:lnTo>
                  <a:pt x="10" y="697"/>
                </a:lnTo>
                <a:lnTo>
                  <a:pt x="7" y="702"/>
                </a:lnTo>
                <a:lnTo>
                  <a:pt x="4" y="708"/>
                </a:lnTo>
                <a:lnTo>
                  <a:pt x="4" y="708"/>
                </a:lnTo>
                <a:lnTo>
                  <a:pt x="2" y="715"/>
                </a:lnTo>
                <a:lnTo>
                  <a:pt x="1" y="722"/>
                </a:lnTo>
                <a:lnTo>
                  <a:pt x="0" y="739"/>
                </a:lnTo>
                <a:lnTo>
                  <a:pt x="1" y="759"/>
                </a:lnTo>
                <a:lnTo>
                  <a:pt x="3" y="778"/>
                </a:lnTo>
                <a:lnTo>
                  <a:pt x="7" y="796"/>
                </a:lnTo>
                <a:lnTo>
                  <a:pt x="12" y="812"/>
                </a:lnTo>
                <a:lnTo>
                  <a:pt x="15" y="824"/>
                </a:lnTo>
                <a:lnTo>
                  <a:pt x="19" y="831"/>
                </a:lnTo>
                <a:lnTo>
                  <a:pt x="19" y="831"/>
                </a:lnTo>
                <a:lnTo>
                  <a:pt x="22" y="833"/>
                </a:lnTo>
                <a:lnTo>
                  <a:pt x="28" y="836"/>
                </a:lnTo>
                <a:lnTo>
                  <a:pt x="36" y="837"/>
                </a:lnTo>
                <a:lnTo>
                  <a:pt x="43" y="838"/>
                </a:lnTo>
                <a:lnTo>
                  <a:pt x="56" y="838"/>
                </a:lnTo>
                <a:lnTo>
                  <a:pt x="62" y="838"/>
                </a:lnTo>
                <a:lnTo>
                  <a:pt x="62" y="838"/>
                </a:lnTo>
                <a:lnTo>
                  <a:pt x="59" y="861"/>
                </a:lnTo>
                <a:lnTo>
                  <a:pt x="56" y="884"/>
                </a:lnTo>
                <a:lnTo>
                  <a:pt x="55" y="909"/>
                </a:lnTo>
                <a:lnTo>
                  <a:pt x="55" y="909"/>
                </a:lnTo>
                <a:lnTo>
                  <a:pt x="54" y="962"/>
                </a:lnTo>
                <a:lnTo>
                  <a:pt x="55" y="989"/>
                </a:lnTo>
                <a:lnTo>
                  <a:pt x="69" y="989"/>
                </a:lnTo>
                <a:lnTo>
                  <a:pt x="69" y="989"/>
                </a:lnTo>
                <a:lnTo>
                  <a:pt x="71" y="1013"/>
                </a:lnTo>
                <a:lnTo>
                  <a:pt x="77" y="1070"/>
                </a:lnTo>
                <a:lnTo>
                  <a:pt x="86" y="1141"/>
                </a:lnTo>
                <a:lnTo>
                  <a:pt x="92" y="1174"/>
                </a:lnTo>
                <a:lnTo>
                  <a:pt x="98" y="1205"/>
                </a:lnTo>
                <a:lnTo>
                  <a:pt x="98" y="1205"/>
                </a:lnTo>
                <a:lnTo>
                  <a:pt x="106" y="1232"/>
                </a:lnTo>
                <a:lnTo>
                  <a:pt x="115" y="1260"/>
                </a:lnTo>
                <a:lnTo>
                  <a:pt x="127" y="1287"/>
                </a:lnTo>
                <a:lnTo>
                  <a:pt x="135" y="1300"/>
                </a:lnTo>
                <a:lnTo>
                  <a:pt x="142" y="1312"/>
                </a:lnTo>
                <a:lnTo>
                  <a:pt x="149" y="1323"/>
                </a:lnTo>
                <a:lnTo>
                  <a:pt x="157" y="1332"/>
                </a:lnTo>
                <a:lnTo>
                  <a:pt x="166" y="1341"/>
                </a:lnTo>
                <a:lnTo>
                  <a:pt x="174" y="1348"/>
                </a:lnTo>
                <a:lnTo>
                  <a:pt x="184" y="1353"/>
                </a:lnTo>
                <a:lnTo>
                  <a:pt x="194" y="1356"/>
                </a:lnTo>
                <a:lnTo>
                  <a:pt x="203" y="1356"/>
                </a:lnTo>
                <a:lnTo>
                  <a:pt x="214" y="1355"/>
                </a:lnTo>
                <a:lnTo>
                  <a:pt x="214" y="1355"/>
                </a:lnTo>
                <a:lnTo>
                  <a:pt x="224" y="1352"/>
                </a:lnTo>
                <a:lnTo>
                  <a:pt x="233" y="1346"/>
                </a:lnTo>
                <a:lnTo>
                  <a:pt x="242" y="1337"/>
                </a:lnTo>
                <a:lnTo>
                  <a:pt x="249" y="1326"/>
                </a:lnTo>
                <a:lnTo>
                  <a:pt x="256" y="1314"/>
                </a:lnTo>
                <a:lnTo>
                  <a:pt x="264" y="1302"/>
                </a:lnTo>
                <a:lnTo>
                  <a:pt x="270" y="1289"/>
                </a:lnTo>
                <a:lnTo>
                  <a:pt x="274" y="1276"/>
                </a:lnTo>
                <a:lnTo>
                  <a:pt x="283" y="1249"/>
                </a:lnTo>
                <a:lnTo>
                  <a:pt x="289" y="1226"/>
                </a:lnTo>
                <a:lnTo>
                  <a:pt x="294" y="1205"/>
                </a:lnTo>
                <a:lnTo>
                  <a:pt x="294" y="1205"/>
                </a:lnTo>
                <a:lnTo>
                  <a:pt x="295" y="1205"/>
                </a:lnTo>
                <a:lnTo>
                  <a:pt x="297" y="1201"/>
                </a:lnTo>
                <a:lnTo>
                  <a:pt x="302" y="1195"/>
                </a:lnTo>
                <a:lnTo>
                  <a:pt x="308" y="1183"/>
                </a:lnTo>
                <a:lnTo>
                  <a:pt x="308" y="1183"/>
                </a:lnTo>
                <a:lnTo>
                  <a:pt x="312" y="1167"/>
                </a:lnTo>
                <a:lnTo>
                  <a:pt x="314" y="1154"/>
                </a:lnTo>
                <a:lnTo>
                  <a:pt x="315" y="1139"/>
                </a:lnTo>
                <a:lnTo>
                  <a:pt x="388" y="1161"/>
                </a:lnTo>
                <a:lnTo>
                  <a:pt x="388" y="1161"/>
                </a:lnTo>
                <a:lnTo>
                  <a:pt x="388" y="1168"/>
                </a:lnTo>
                <a:lnTo>
                  <a:pt x="391" y="1184"/>
                </a:lnTo>
                <a:lnTo>
                  <a:pt x="394" y="1195"/>
                </a:lnTo>
                <a:lnTo>
                  <a:pt x="397" y="1206"/>
                </a:lnTo>
                <a:lnTo>
                  <a:pt x="402" y="1217"/>
                </a:lnTo>
                <a:lnTo>
                  <a:pt x="409" y="1226"/>
                </a:lnTo>
                <a:lnTo>
                  <a:pt x="409" y="1226"/>
                </a:lnTo>
                <a:lnTo>
                  <a:pt x="413" y="1231"/>
                </a:lnTo>
                <a:lnTo>
                  <a:pt x="418" y="1235"/>
                </a:lnTo>
                <a:lnTo>
                  <a:pt x="430" y="1241"/>
                </a:lnTo>
                <a:lnTo>
                  <a:pt x="443" y="1247"/>
                </a:lnTo>
                <a:lnTo>
                  <a:pt x="456" y="1250"/>
                </a:lnTo>
                <a:lnTo>
                  <a:pt x="469" y="1253"/>
                </a:lnTo>
                <a:lnTo>
                  <a:pt x="479" y="1254"/>
                </a:lnTo>
                <a:lnTo>
                  <a:pt x="489" y="1255"/>
                </a:lnTo>
                <a:lnTo>
                  <a:pt x="489" y="1255"/>
                </a:lnTo>
                <a:lnTo>
                  <a:pt x="495" y="1284"/>
                </a:lnTo>
                <a:lnTo>
                  <a:pt x="502" y="1314"/>
                </a:lnTo>
                <a:lnTo>
                  <a:pt x="512" y="1349"/>
                </a:lnTo>
                <a:lnTo>
                  <a:pt x="518" y="1366"/>
                </a:lnTo>
                <a:lnTo>
                  <a:pt x="525" y="1383"/>
                </a:lnTo>
                <a:lnTo>
                  <a:pt x="531" y="1399"/>
                </a:lnTo>
                <a:lnTo>
                  <a:pt x="540" y="1413"/>
                </a:lnTo>
                <a:lnTo>
                  <a:pt x="548" y="1425"/>
                </a:lnTo>
                <a:lnTo>
                  <a:pt x="557" y="1435"/>
                </a:lnTo>
                <a:lnTo>
                  <a:pt x="561" y="1437"/>
                </a:lnTo>
                <a:lnTo>
                  <a:pt x="566" y="1440"/>
                </a:lnTo>
                <a:lnTo>
                  <a:pt x="571" y="1442"/>
                </a:lnTo>
                <a:lnTo>
                  <a:pt x="576" y="1442"/>
                </a:lnTo>
                <a:lnTo>
                  <a:pt x="576" y="1442"/>
                </a:lnTo>
                <a:lnTo>
                  <a:pt x="581" y="1441"/>
                </a:lnTo>
                <a:lnTo>
                  <a:pt x="584" y="1438"/>
                </a:lnTo>
                <a:lnTo>
                  <a:pt x="588" y="1434"/>
                </a:lnTo>
                <a:lnTo>
                  <a:pt x="591" y="1429"/>
                </a:lnTo>
                <a:lnTo>
                  <a:pt x="594" y="1422"/>
                </a:lnTo>
                <a:lnTo>
                  <a:pt x="596" y="1413"/>
                </a:lnTo>
                <a:lnTo>
                  <a:pt x="599" y="1393"/>
                </a:lnTo>
                <a:lnTo>
                  <a:pt x="601" y="1370"/>
                </a:lnTo>
                <a:lnTo>
                  <a:pt x="601" y="1343"/>
                </a:lnTo>
                <a:lnTo>
                  <a:pt x="600" y="1315"/>
                </a:lnTo>
                <a:lnTo>
                  <a:pt x="599" y="1287"/>
                </a:lnTo>
                <a:lnTo>
                  <a:pt x="594" y="1230"/>
                </a:lnTo>
                <a:lnTo>
                  <a:pt x="589" y="1180"/>
                </a:lnTo>
                <a:lnTo>
                  <a:pt x="583" y="1132"/>
                </a:lnTo>
                <a:lnTo>
                  <a:pt x="598" y="1132"/>
                </a:lnTo>
                <a:lnTo>
                  <a:pt x="598" y="1118"/>
                </a:lnTo>
                <a:lnTo>
                  <a:pt x="583" y="1118"/>
                </a:lnTo>
                <a:lnTo>
                  <a:pt x="583" y="1118"/>
                </a:lnTo>
                <a:lnTo>
                  <a:pt x="579" y="1080"/>
                </a:lnTo>
                <a:lnTo>
                  <a:pt x="575" y="1043"/>
                </a:lnTo>
                <a:lnTo>
                  <a:pt x="572" y="1023"/>
                </a:lnTo>
                <a:lnTo>
                  <a:pt x="569" y="1003"/>
                </a:lnTo>
                <a:lnTo>
                  <a:pt x="569" y="1003"/>
                </a:lnTo>
                <a:lnTo>
                  <a:pt x="560" y="968"/>
                </a:lnTo>
                <a:lnTo>
                  <a:pt x="553" y="941"/>
                </a:lnTo>
                <a:lnTo>
                  <a:pt x="547" y="916"/>
                </a:lnTo>
                <a:lnTo>
                  <a:pt x="532" y="838"/>
                </a:lnTo>
                <a:lnTo>
                  <a:pt x="532" y="838"/>
                </a:lnTo>
                <a:lnTo>
                  <a:pt x="578" y="838"/>
                </a:lnTo>
                <a:lnTo>
                  <a:pt x="610" y="838"/>
                </a:lnTo>
                <a:lnTo>
                  <a:pt x="626" y="838"/>
                </a:lnTo>
                <a:lnTo>
                  <a:pt x="626" y="838"/>
                </a:lnTo>
                <a:lnTo>
                  <a:pt x="631" y="832"/>
                </a:lnTo>
                <a:lnTo>
                  <a:pt x="639" y="822"/>
                </a:lnTo>
                <a:lnTo>
                  <a:pt x="648" y="809"/>
                </a:lnTo>
                <a:lnTo>
                  <a:pt x="648" y="809"/>
                </a:lnTo>
                <a:lnTo>
                  <a:pt x="639" y="725"/>
                </a:lnTo>
                <a:lnTo>
                  <a:pt x="631" y="666"/>
                </a:lnTo>
                <a:lnTo>
                  <a:pt x="628" y="645"/>
                </a:lnTo>
                <a:lnTo>
                  <a:pt x="626" y="637"/>
                </a:lnTo>
                <a:lnTo>
                  <a:pt x="626" y="637"/>
                </a:lnTo>
                <a:lnTo>
                  <a:pt x="620" y="624"/>
                </a:lnTo>
                <a:lnTo>
                  <a:pt x="612" y="599"/>
                </a:lnTo>
                <a:lnTo>
                  <a:pt x="604" y="574"/>
                </a:lnTo>
                <a:lnTo>
                  <a:pt x="598" y="557"/>
                </a:lnTo>
                <a:lnTo>
                  <a:pt x="598" y="557"/>
                </a:lnTo>
                <a:lnTo>
                  <a:pt x="585" y="533"/>
                </a:lnTo>
                <a:lnTo>
                  <a:pt x="579" y="525"/>
                </a:lnTo>
                <a:lnTo>
                  <a:pt x="577" y="522"/>
                </a:lnTo>
                <a:lnTo>
                  <a:pt x="576" y="521"/>
                </a:lnTo>
                <a:lnTo>
                  <a:pt x="576" y="521"/>
                </a:lnTo>
                <a:lnTo>
                  <a:pt x="564" y="520"/>
                </a:lnTo>
                <a:lnTo>
                  <a:pt x="542" y="518"/>
                </a:lnTo>
                <a:lnTo>
                  <a:pt x="511" y="514"/>
                </a:lnTo>
                <a:lnTo>
                  <a:pt x="496" y="492"/>
                </a:lnTo>
                <a:lnTo>
                  <a:pt x="496" y="492"/>
                </a:lnTo>
                <a:lnTo>
                  <a:pt x="501" y="486"/>
                </a:lnTo>
                <a:lnTo>
                  <a:pt x="513" y="473"/>
                </a:lnTo>
                <a:lnTo>
                  <a:pt x="520" y="466"/>
                </a:lnTo>
                <a:lnTo>
                  <a:pt x="528" y="461"/>
                </a:lnTo>
                <a:lnTo>
                  <a:pt x="535" y="457"/>
                </a:lnTo>
                <a:lnTo>
                  <a:pt x="537" y="456"/>
                </a:lnTo>
                <a:lnTo>
                  <a:pt x="540" y="456"/>
                </a:lnTo>
                <a:lnTo>
                  <a:pt x="540" y="456"/>
                </a:lnTo>
                <a:lnTo>
                  <a:pt x="547" y="460"/>
                </a:lnTo>
                <a:lnTo>
                  <a:pt x="554" y="464"/>
                </a:lnTo>
                <a:lnTo>
                  <a:pt x="561" y="471"/>
                </a:lnTo>
                <a:lnTo>
                  <a:pt x="561" y="471"/>
                </a:lnTo>
                <a:lnTo>
                  <a:pt x="582" y="483"/>
                </a:lnTo>
                <a:lnTo>
                  <a:pt x="601" y="492"/>
                </a:lnTo>
                <a:lnTo>
                  <a:pt x="619" y="499"/>
                </a:lnTo>
                <a:lnTo>
                  <a:pt x="619" y="499"/>
                </a:lnTo>
                <a:lnTo>
                  <a:pt x="632" y="503"/>
                </a:lnTo>
                <a:lnTo>
                  <a:pt x="637" y="503"/>
                </a:lnTo>
                <a:lnTo>
                  <a:pt x="642" y="503"/>
                </a:lnTo>
                <a:lnTo>
                  <a:pt x="645" y="502"/>
                </a:lnTo>
                <a:lnTo>
                  <a:pt x="647" y="499"/>
                </a:lnTo>
                <a:lnTo>
                  <a:pt x="648" y="496"/>
                </a:lnTo>
                <a:lnTo>
                  <a:pt x="648" y="492"/>
                </a:lnTo>
                <a:lnTo>
                  <a:pt x="648" y="492"/>
                </a:lnTo>
                <a:lnTo>
                  <a:pt x="647" y="489"/>
                </a:lnTo>
                <a:lnTo>
                  <a:pt x="645" y="486"/>
                </a:lnTo>
                <a:lnTo>
                  <a:pt x="642" y="483"/>
                </a:lnTo>
                <a:lnTo>
                  <a:pt x="637" y="480"/>
                </a:lnTo>
                <a:lnTo>
                  <a:pt x="626" y="477"/>
                </a:lnTo>
                <a:lnTo>
                  <a:pt x="612" y="471"/>
                </a:lnTo>
                <a:lnTo>
                  <a:pt x="612" y="471"/>
                </a:lnTo>
                <a:lnTo>
                  <a:pt x="605" y="467"/>
                </a:lnTo>
                <a:lnTo>
                  <a:pt x="598" y="463"/>
                </a:lnTo>
                <a:lnTo>
                  <a:pt x="589" y="457"/>
                </a:lnTo>
                <a:lnTo>
                  <a:pt x="584" y="451"/>
                </a:lnTo>
                <a:lnTo>
                  <a:pt x="583" y="449"/>
                </a:lnTo>
                <a:lnTo>
                  <a:pt x="583" y="449"/>
                </a:lnTo>
                <a:lnTo>
                  <a:pt x="600" y="456"/>
                </a:lnTo>
                <a:lnTo>
                  <a:pt x="614" y="461"/>
                </a:lnTo>
                <a:lnTo>
                  <a:pt x="620" y="463"/>
                </a:lnTo>
                <a:lnTo>
                  <a:pt x="626" y="463"/>
                </a:lnTo>
                <a:lnTo>
                  <a:pt x="641" y="463"/>
                </a:lnTo>
                <a:lnTo>
                  <a:pt x="655" y="471"/>
                </a:lnTo>
                <a:lnTo>
                  <a:pt x="655" y="471"/>
                </a:lnTo>
                <a:lnTo>
                  <a:pt x="661" y="466"/>
                </a:lnTo>
                <a:lnTo>
                  <a:pt x="666" y="461"/>
                </a:lnTo>
                <a:lnTo>
                  <a:pt x="670" y="456"/>
                </a:lnTo>
                <a:lnTo>
                  <a:pt x="670" y="456"/>
                </a:lnTo>
                <a:lnTo>
                  <a:pt x="670" y="455"/>
                </a:lnTo>
                <a:lnTo>
                  <a:pt x="669" y="454"/>
                </a:lnTo>
                <a:lnTo>
                  <a:pt x="666" y="452"/>
                </a:lnTo>
                <a:lnTo>
                  <a:pt x="664" y="451"/>
                </a:lnTo>
                <a:lnTo>
                  <a:pt x="663" y="451"/>
                </a:lnTo>
                <a:lnTo>
                  <a:pt x="663" y="449"/>
                </a:lnTo>
                <a:lnTo>
                  <a:pt x="663" y="449"/>
                </a:lnTo>
                <a:lnTo>
                  <a:pt x="661" y="448"/>
                </a:lnTo>
                <a:lnTo>
                  <a:pt x="658" y="445"/>
                </a:lnTo>
                <a:lnTo>
                  <a:pt x="648" y="440"/>
                </a:lnTo>
                <a:lnTo>
                  <a:pt x="634" y="434"/>
                </a:lnTo>
                <a:lnTo>
                  <a:pt x="634" y="434"/>
                </a:lnTo>
                <a:lnTo>
                  <a:pt x="632" y="431"/>
                </a:lnTo>
                <a:lnTo>
                  <a:pt x="631" y="421"/>
                </a:lnTo>
                <a:lnTo>
                  <a:pt x="629" y="416"/>
                </a:lnTo>
                <a:lnTo>
                  <a:pt x="626" y="411"/>
                </a:lnTo>
                <a:lnTo>
                  <a:pt x="623" y="408"/>
                </a:lnTo>
                <a:lnTo>
                  <a:pt x="619" y="407"/>
                </a:lnTo>
                <a:lnTo>
                  <a:pt x="619" y="407"/>
                </a:lnTo>
                <a:lnTo>
                  <a:pt x="576" y="399"/>
                </a:lnTo>
                <a:lnTo>
                  <a:pt x="576" y="399"/>
                </a:lnTo>
                <a:lnTo>
                  <a:pt x="540" y="370"/>
                </a:lnTo>
                <a:lnTo>
                  <a:pt x="496" y="334"/>
                </a:lnTo>
                <a:lnTo>
                  <a:pt x="496" y="334"/>
                </a:lnTo>
                <a:lnTo>
                  <a:pt x="482" y="323"/>
                </a:lnTo>
                <a:lnTo>
                  <a:pt x="461" y="309"/>
                </a:lnTo>
                <a:lnTo>
                  <a:pt x="442" y="293"/>
                </a:lnTo>
                <a:lnTo>
                  <a:pt x="435" y="288"/>
                </a:lnTo>
                <a:lnTo>
                  <a:pt x="431" y="284"/>
                </a:lnTo>
                <a:lnTo>
                  <a:pt x="431" y="284"/>
                </a:lnTo>
                <a:lnTo>
                  <a:pt x="422" y="274"/>
                </a:lnTo>
                <a:lnTo>
                  <a:pt x="407" y="260"/>
                </a:lnTo>
                <a:lnTo>
                  <a:pt x="388" y="240"/>
                </a:lnTo>
                <a:lnTo>
                  <a:pt x="344" y="211"/>
                </a:lnTo>
                <a:lnTo>
                  <a:pt x="344" y="211"/>
                </a:lnTo>
                <a:lnTo>
                  <a:pt x="342" y="211"/>
                </a:lnTo>
                <a:lnTo>
                  <a:pt x="337" y="208"/>
                </a:lnTo>
                <a:lnTo>
                  <a:pt x="335" y="204"/>
                </a:lnTo>
                <a:lnTo>
                  <a:pt x="332" y="198"/>
                </a:lnTo>
                <a:lnTo>
                  <a:pt x="331" y="192"/>
                </a:lnTo>
                <a:lnTo>
                  <a:pt x="330" y="182"/>
                </a:lnTo>
                <a:lnTo>
                  <a:pt x="330" y="182"/>
                </a:lnTo>
                <a:lnTo>
                  <a:pt x="329" y="166"/>
                </a:lnTo>
                <a:lnTo>
                  <a:pt x="330" y="147"/>
                </a:lnTo>
                <a:lnTo>
                  <a:pt x="330" y="126"/>
                </a:lnTo>
                <a:lnTo>
                  <a:pt x="330" y="97"/>
                </a:lnTo>
                <a:lnTo>
                  <a:pt x="330" y="97"/>
                </a:lnTo>
                <a:lnTo>
                  <a:pt x="329" y="80"/>
                </a:lnTo>
                <a:lnTo>
                  <a:pt x="326" y="66"/>
                </a:lnTo>
                <a:lnTo>
                  <a:pt x="324" y="53"/>
                </a:lnTo>
                <a:lnTo>
                  <a:pt x="321" y="43"/>
                </a:lnTo>
                <a:lnTo>
                  <a:pt x="318" y="34"/>
                </a:lnTo>
                <a:lnTo>
                  <a:pt x="314" y="27"/>
                </a:lnTo>
                <a:lnTo>
                  <a:pt x="309" y="21"/>
                </a:lnTo>
                <a:lnTo>
                  <a:pt x="306" y="17"/>
                </a:lnTo>
                <a:lnTo>
                  <a:pt x="306" y="17"/>
                </a:lnTo>
                <a:lnTo>
                  <a:pt x="300" y="15"/>
                </a:lnTo>
                <a:lnTo>
                  <a:pt x="294" y="12"/>
                </a:lnTo>
                <a:lnTo>
                  <a:pt x="279" y="10"/>
                </a:lnTo>
                <a:lnTo>
                  <a:pt x="264" y="9"/>
                </a:lnTo>
                <a:lnTo>
                  <a:pt x="264" y="9"/>
                </a:lnTo>
                <a:lnTo>
                  <a:pt x="259" y="6"/>
                </a:lnTo>
                <a:lnTo>
                  <a:pt x="254" y="4"/>
                </a:lnTo>
                <a:lnTo>
                  <a:pt x="247" y="2"/>
                </a:lnTo>
                <a:lnTo>
                  <a:pt x="236" y="0"/>
                </a:lnTo>
                <a:lnTo>
                  <a:pt x="224" y="2"/>
                </a:lnTo>
                <a:lnTo>
                  <a:pt x="209" y="4"/>
                </a:lnTo>
                <a:lnTo>
                  <a:pt x="192" y="10"/>
                </a:lnTo>
                <a:lnTo>
                  <a:pt x="192" y="10"/>
                </a:lnTo>
                <a:lnTo>
                  <a:pt x="174" y="18"/>
                </a:lnTo>
                <a:lnTo>
                  <a:pt x="160" y="28"/>
                </a:lnTo>
                <a:lnTo>
                  <a:pt x="148" y="38"/>
                </a:lnTo>
                <a:lnTo>
                  <a:pt x="137" y="49"/>
                </a:lnTo>
                <a:lnTo>
                  <a:pt x="129" y="59"/>
                </a:lnTo>
                <a:lnTo>
                  <a:pt x="121" y="72"/>
                </a:lnTo>
                <a:lnTo>
                  <a:pt x="117" y="84"/>
                </a:lnTo>
                <a:lnTo>
                  <a:pt x="113" y="97"/>
                </a:lnTo>
                <a:lnTo>
                  <a:pt x="113" y="97"/>
                </a:lnTo>
                <a:lnTo>
                  <a:pt x="108" y="121"/>
                </a:lnTo>
                <a:lnTo>
                  <a:pt x="104" y="140"/>
                </a:lnTo>
                <a:lnTo>
                  <a:pt x="102" y="147"/>
                </a:lnTo>
                <a:lnTo>
                  <a:pt x="98" y="156"/>
                </a:lnTo>
                <a:lnTo>
                  <a:pt x="92" y="162"/>
                </a:lnTo>
                <a:lnTo>
                  <a:pt x="84" y="169"/>
                </a:lnTo>
                <a:lnTo>
                  <a:pt x="84" y="169"/>
                </a:lnTo>
                <a:close/>
                <a:moveTo>
                  <a:pt x="388" y="399"/>
                </a:moveTo>
                <a:lnTo>
                  <a:pt x="388" y="399"/>
                </a:lnTo>
                <a:lnTo>
                  <a:pt x="393" y="402"/>
                </a:lnTo>
                <a:lnTo>
                  <a:pt x="405" y="410"/>
                </a:lnTo>
                <a:lnTo>
                  <a:pt x="423" y="420"/>
                </a:lnTo>
                <a:lnTo>
                  <a:pt x="434" y="425"/>
                </a:lnTo>
                <a:lnTo>
                  <a:pt x="446" y="427"/>
                </a:lnTo>
                <a:lnTo>
                  <a:pt x="446" y="427"/>
                </a:lnTo>
                <a:lnTo>
                  <a:pt x="467" y="434"/>
                </a:lnTo>
                <a:lnTo>
                  <a:pt x="485" y="442"/>
                </a:lnTo>
                <a:lnTo>
                  <a:pt x="503" y="449"/>
                </a:lnTo>
                <a:lnTo>
                  <a:pt x="503" y="449"/>
                </a:lnTo>
                <a:lnTo>
                  <a:pt x="497" y="455"/>
                </a:lnTo>
                <a:lnTo>
                  <a:pt x="489" y="463"/>
                </a:lnTo>
                <a:lnTo>
                  <a:pt x="489" y="463"/>
                </a:lnTo>
                <a:lnTo>
                  <a:pt x="485" y="469"/>
                </a:lnTo>
                <a:lnTo>
                  <a:pt x="484" y="477"/>
                </a:lnTo>
                <a:lnTo>
                  <a:pt x="482" y="485"/>
                </a:lnTo>
                <a:lnTo>
                  <a:pt x="482" y="485"/>
                </a:lnTo>
                <a:lnTo>
                  <a:pt x="464" y="485"/>
                </a:lnTo>
                <a:lnTo>
                  <a:pt x="452" y="485"/>
                </a:lnTo>
                <a:lnTo>
                  <a:pt x="446" y="485"/>
                </a:lnTo>
                <a:lnTo>
                  <a:pt x="446" y="485"/>
                </a:lnTo>
                <a:lnTo>
                  <a:pt x="441" y="483"/>
                </a:lnTo>
                <a:lnTo>
                  <a:pt x="432" y="475"/>
                </a:lnTo>
                <a:lnTo>
                  <a:pt x="423" y="466"/>
                </a:lnTo>
                <a:lnTo>
                  <a:pt x="417" y="456"/>
                </a:lnTo>
                <a:lnTo>
                  <a:pt x="417" y="456"/>
                </a:lnTo>
                <a:lnTo>
                  <a:pt x="400" y="423"/>
                </a:lnTo>
                <a:lnTo>
                  <a:pt x="388" y="399"/>
                </a:lnTo>
                <a:lnTo>
                  <a:pt x="388" y="399"/>
                </a:lnTo>
                <a:close/>
                <a:moveTo>
                  <a:pt x="315" y="816"/>
                </a:moveTo>
                <a:lnTo>
                  <a:pt x="315" y="816"/>
                </a:lnTo>
                <a:lnTo>
                  <a:pt x="315" y="816"/>
                </a:lnTo>
                <a:lnTo>
                  <a:pt x="317" y="816"/>
                </a:lnTo>
                <a:lnTo>
                  <a:pt x="318" y="820"/>
                </a:lnTo>
                <a:lnTo>
                  <a:pt x="323" y="835"/>
                </a:lnTo>
                <a:lnTo>
                  <a:pt x="330" y="853"/>
                </a:lnTo>
                <a:lnTo>
                  <a:pt x="334" y="860"/>
                </a:lnTo>
                <a:lnTo>
                  <a:pt x="337" y="866"/>
                </a:lnTo>
                <a:lnTo>
                  <a:pt x="337" y="866"/>
                </a:lnTo>
                <a:lnTo>
                  <a:pt x="359" y="894"/>
                </a:lnTo>
                <a:lnTo>
                  <a:pt x="373" y="909"/>
                </a:lnTo>
                <a:lnTo>
                  <a:pt x="359" y="1096"/>
                </a:lnTo>
                <a:lnTo>
                  <a:pt x="330" y="1096"/>
                </a:lnTo>
                <a:lnTo>
                  <a:pt x="330" y="1096"/>
                </a:lnTo>
                <a:lnTo>
                  <a:pt x="326" y="1091"/>
                </a:lnTo>
                <a:lnTo>
                  <a:pt x="319" y="1076"/>
                </a:lnTo>
                <a:lnTo>
                  <a:pt x="309" y="1050"/>
                </a:lnTo>
                <a:lnTo>
                  <a:pt x="305" y="1035"/>
                </a:lnTo>
                <a:lnTo>
                  <a:pt x="301" y="1018"/>
                </a:lnTo>
                <a:lnTo>
                  <a:pt x="301" y="1018"/>
                </a:lnTo>
                <a:lnTo>
                  <a:pt x="283" y="920"/>
                </a:lnTo>
                <a:lnTo>
                  <a:pt x="272" y="860"/>
                </a:lnTo>
                <a:lnTo>
                  <a:pt x="272" y="860"/>
                </a:lnTo>
                <a:lnTo>
                  <a:pt x="274" y="857"/>
                </a:lnTo>
                <a:lnTo>
                  <a:pt x="278" y="855"/>
                </a:lnTo>
                <a:lnTo>
                  <a:pt x="286" y="853"/>
                </a:lnTo>
                <a:lnTo>
                  <a:pt x="286" y="853"/>
                </a:lnTo>
                <a:lnTo>
                  <a:pt x="291" y="850"/>
                </a:lnTo>
                <a:lnTo>
                  <a:pt x="296" y="845"/>
                </a:lnTo>
                <a:lnTo>
                  <a:pt x="301" y="841"/>
                </a:lnTo>
                <a:lnTo>
                  <a:pt x="305" y="835"/>
                </a:lnTo>
                <a:lnTo>
                  <a:pt x="312" y="822"/>
                </a:lnTo>
                <a:lnTo>
                  <a:pt x="315" y="816"/>
                </a:lnTo>
                <a:lnTo>
                  <a:pt x="315" y="816"/>
                </a:lnTo>
                <a:close/>
                <a:moveTo>
                  <a:pt x="525" y="1226"/>
                </a:moveTo>
                <a:lnTo>
                  <a:pt x="547" y="1219"/>
                </a:lnTo>
                <a:lnTo>
                  <a:pt x="547" y="1197"/>
                </a:lnTo>
                <a:lnTo>
                  <a:pt x="532" y="1176"/>
                </a:lnTo>
                <a:lnTo>
                  <a:pt x="561" y="1176"/>
                </a:lnTo>
                <a:lnTo>
                  <a:pt x="561" y="1176"/>
                </a:lnTo>
                <a:lnTo>
                  <a:pt x="563" y="1206"/>
                </a:lnTo>
                <a:lnTo>
                  <a:pt x="567" y="1273"/>
                </a:lnTo>
                <a:lnTo>
                  <a:pt x="570" y="1342"/>
                </a:lnTo>
                <a:lnTo>
                  <a:pt x="570" y="1366"/>
                </a:lnTo>
                <a:lnTo>
                  <a:pt x="570" y="1373"/>
                </a:lnTo>
                <a:lnTo>
                  <a:pt x="569" y="1377"/>
                </a:lnTo>
                <a:lnTo>
                  <a:pt x="569" y="1377"/>
                </a:lnTo>
                <a:lnTo>
                  <a:pt x="566" y="1378"/>
                </a:lnTo>
                <a:lnTo>
                  <a:pt x="565" y="1378"/>
                </a:lnTo>
                <a:lnTo>
                  <a:pt x="561" y="1373"/>
                </a:lnTo>
                <a:lnTo>
                  <a:pt x="557" y="1366"/>
                </a:lnTo>
                <a:lnTo>
                  <a:pt x="553" y="1355"/>
                </a:lnTo>
                <a:lnTo>
                  <a:pt x="542" y="1330"/>
                </a:lnTo>
                <a:lnTo>
                  <a:pt x="532" y="1306"/>
                </a:lnTo>
                <a:lnTo>
                  <a:pt x="532" y="1306"/>
                </a:lnTo>
                <a:lnTo>
                  <a:pt x="528" y="1294"/>
                </a:lnTo>
                <a:lnTo>
                  <a:pt x="524" y="1282"/>
                </a:lnTo>
                <a:lnTo>
                  <a:pt x="520" y="1259"/>
                </a:lnTo>
                <a:lnTo>
                  <a:pt x="518" y="1241"/>
                </a:lnTo>
                <a:lnTo>
                  <a:pt x="518" y="1233"/>
                </a:lnTo>
                <a:lnTo>
                  <a:pt x="525" y="1226"/>
                </a:lnTo>
                <a:close/>
                <a:moveTo>
                  <a:pt x="127" y="1147"/>
                </a:moveTo>
                <a:lnTo>
                  <a:pt x="192" y="1161"/>
                </a:lnTo>
                <a:lnTo>
                  <a:pt x="192" y="1161"/>
                </a:lnTo>
                <a:lnTo>
                  <a:pt x="205" y="1170"/>
                </a:lnTo>
                <a:lnTo>
                  <a:pt x="229" y="1183"/>
                </a:lnTo>
                <a:lnTo>
                  <a:pt x="229" y="1183"/>
                </a:lnTo>
                <a:lnTo>
                  <a:pt x="239" y="1188"/>
                </a:lnTo>
                <a:lnTo>
                  <a:pt x="249" y="1190"/>
                </a:lnTo>
                <a:lnTo>
                  <a:pt x="258" y="1190"/>
                </a:lnTo>
                <a:lnTo>
                  <a:pt x="258" y="1190"/>
                </a:lnTo>
                <a:lnTo>
                  <a:pt x="255" y="1211"/>
                </a:lnTo>
                <a:lnTo>
                  <a:pt x="252" y="1232"/>
                </a:lnTo>
                <a:lnTo>
                  <a:pt x="247" y="1256"/>
                </a:lnTo>
                <a:lnTo>
                  <a:pt x="241" y="1281"/>
                </a:lnTo>
                <a:lnTo>
                  <a:pt x="236" y="1291"/>
                </a:lnTo>
                <a:lnTo>
                  <a:pt x="232" y="1301"/>
                </a:lnTo>
                <a:lnTo>
                  <a:pt x="226" y="1309"/>
                </a:lnTo>
                <a:lnTo>
                  <a:pt x="220" y="1315"/>
                </a:lnTo>
                <a:lnTo>
                  <a:pt x="214" y="1319"/>
                </a:lnTo>
                <a:lnTo>
                  <a:pt x="211" y="1319"/>
                </a:lnTo>
                <a:lnTo>
                  <a:pt x="207" y="1320"/>
                </a:lnTo>
                <a:lnTo>
                  <a:pt x="207" y="1320"/>
                </a:lnTo>
                <a:lnTo>
                  <a:pt x="202" y="1319"/>
                </a:lnTo>
                <a:lnTo>
                  <a:pt x="198" y="1318"/>
                </a:lnTo>
                <a:lnTo>
                  <a:pt x="191" y="1312"/>
                </a:lnTo>
                <a:lnTo>
                  <a:pt x="184" y="1305"/>
                </a:lnTo>
                <a:lnTo>
                  <a:pt x="177" y="1295"/>
                </a:lnTo>
                <a:lnTo>
                  <a:pt x="170" y="1283"/>
                </a:lnTo>
                <a:lnTo>
                  <a:pt x="164" y="1271"/>
                </a:lnTo>
                <a:lnTo>
                  <a:pt x="151" y="1243"/>
                </a:lnTo>
                <a:lnTo>
                  <a:pt x="142" y="1215"/>
                </a:lnTo>
                <a:lnTo>
                  <a:pt x="133" y="1191"/>
                </a:lnTo>
                <a:lnTo>
                  <a:pt x="127" y="1168"/>
                </a:lnTo>
                <a:lnTo>
                  <a:pt x="127" y="1147"/>
                </a:lnTo>
                <a:close/>
                <a:moveTo>
                  <a:pt x="511" y="1090"/>
                </a:moveTo>
                <a:lnTo>
                  <a:pt x="511" y="1090"/>
                </a:lnTo>
                <a:lnTo>
                  <a:pt x="510" y="1071"/>
                </a:lnTo>
                <a:lnTo>
                  <a:pt x="510" y="1030"/>
                </a:lnTo>
                <a:lnTo>
                  <a:pt x="511" y="1008"/>
                </a:lnTo>
                <a:lnTo>
                  <a:pt x="512" y="990"/>
                </a:lnTo>
                <a:lnTo>
                  <a:pt x="514" y="978"/>
                </a:lnTo>
                <a:lnTo>
                  <a:pt x="516" y="974"/>
                </a:lnTo>
                <a:lnTo>
                  <a:pt x="518" y="974"/>
                </a:lnTo>
                <a:lnTo>
                  <a:pt x="518" y="974"/>
                </a:lnTo>
                <a:lnTo>
                  <a:pt x="519" y="977"/>
                </a:lnTo>
                <a:lnTo>
                  <a:pt x="522" y="982"/>
                </a:lnTo>
                <a:lnTo>
                  <a:pt x="526" y="996"/>
                </a:lnTo>
                <a:lnTo>
                  <a:pt x="531" y="1018"/>
                </a:lnTo>
                <a:lnTo>
                  <a:pt x="536" y="1041"/>
                </a:lnTo>
                <a:lnTo>
                  <a:pt x="543" y="1084"/>
                </a:lnTo>
                <a:lnTo>
                  <a:pt x="547" y="1103"/>
                </a:lnTo>
                <a:lnTo>
                  <a:pt x="511" y="109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1">
            <a:extLst>
              <a:ext uri="{FF2B5EF4-FFF2-40B4-BE49-F238E27FC236}">
                <a16:creationId xmlns:a16="http://schemas.microsoft.com/office/drawing/2014/main" id="{CCB486EB-E72D-475F-9A07-4E4C0303E9FA}"/>
              </a:ext>
            </a:extLst>
          </p:cNvPr>
          <p:cNvSpPr>
            <a:spLocks noEditPoints="1"/>
          </p:cNvSpPr>
          <p:nvPr/>
        </p:nvSpPr>
        <p:spPr bwMode="auto">
          <a:xfrm>
            <a:off x="4641448" y="2867695"/>
            <a:ext cx="623104" cy="1445045"/>
          </a:xfrm>
          <a:custGeom>
            <a:avLst/>
            <a:gdLst>
              <a:gd name="T0" fmla="*/ 36 w 539"/>
              <a:gd name="T1" fmla="*/ 77 h 1250"/>
              <a:gd name="T2" fmla="*/ 68 w 539"/>
              <a:gd name="T3" fmla="*/ 92 h 1250"/>
              <a:gd name="T4" fmla="*/ 76 w 539"/>
              <a:gd name="T5" fmla="*/ 133 h 1250"/>
              <a:gd name="T6" fmla="*/ 75 w 539"/>
              <a:gd name="T7" fmla="*/ 154 h 1250"/>
              <a:gd name="T8" fmla="*/ 90 w 539"/>
              <a:gd name="T9" fmla="*/ 169 h 1250"/>
              <a:gd name="T10" fmla="*/ 80 w 539"/>
              <a:gd name="T11" fmla="*/ 193 h 1250"/>
              <a:gd name="T12" fmla="*/ 40 w 539"/>
              <a:gd name="T13" fmla="*/ 268 h 1250"/>
              <a:gd name="T14" fmla="*/ 37 w 539"/>
              <a:gd name="T15" fmla="*/ 475 h 1250"/>
              <a:gd name="T16" fmla="*/ 87 w 539"/>
              <a:gd name="T17" fmla="*/ 556 h 1250"/>
              <a:gd name="T18" fmla="*/ 75 w 539"/>
              <a:gd name="T19" fmla="*/ 593 h 1250"/>
              <a:gd name="T20" fmla="*/ 0 w 539"/>
              <a:gd name="T21" fmla="*/ 648 h 1250"/>
              <a:gd name="T22" fmla="*/ 130 w 539"/>
              <a:gd name="T23" fmla="*/ 858 h 1250"/>
              <a:gd name="T24" fmla="*/ 105 w 539"/>
              <a:gd name="T25" fmla="*/ 976 h 1250"/>
              <a:gd name="T26" fmla="*/ 141 w 539"/>
              <a:gd name="T27" fmla="*/ 1109 h 1250"/>
              <a:gd name="T28" fmla="*/ 247 w 539"/>
              <a:gd name="T29" fmla="*/ 1228 h 1250"/>
              <a:gd name="T30" fmla="*/ 341 w 539"/>
              <a:gd name="T31" fmla="*/ 1250 h 1250"/>
              <a:gd name="T32" fmla="*/ 397 w 539"/>
              <a:gd name="T33" fmla="*/ 1217 h 1250"/>
              <a:gd name="T34" fmla="*/ 432 w 539"/>
              <a:gd name="T35" fmla="*/ 1184 h 1250"/>
              <a:gd name="T36" fmla="*/ 463 w 539"/>
              <a:gd name="T37" fmla="*/ 1172 h 1250"/>
              <a:gd name="T38" fmla="*/ 464 w 539"/>
              <a:gd name="T39" fmla="*/ 1038 h 1250"/>
              <a:gd name="T40" fmla="*/ 514 w 539"/>
              <a:gd name="T41" fmla="*/ 1047 h 1250"/>
              <a:gd name="T42" fmla="*/ 534 w 539"/>
              <a:gd name="T43" fmla="*/ 1027 h 1250"/>
              <a:gd name="T44" fmla="*/ 524 w 539"/>
              <a:gd name="T45" fmla="*/ 974 h 1250"/>
              <a:gd name="T46" fmla="*/ 514 w 539"/>
              <a:gd name="T47" fmla="*/ 902 h 1250"/>
              <a:gd name="T48" fmla="*/ 479 w 539"/>
              <a:gd name="T49" fmla="*/ 717 h 1250"/>
              <a:gd name="T50" fmla="*/ 452 w 539"/>
              <a:gd name="T51" fmla="*/ 629 h 1250"/>
              <a:gd name="T52" fmla="*/ 397 w 539"/>
              <a:gd name="T53" fmla="*/ 524 h 1250"/>
              <a:gd name="T54" fmla="*/ 447 w 539"/>
              <a:gd name="T55" fmla="*/ 523 h 1250"/>
              <a:gd name="T56" fmla="*/ 418 w 539"/>
              <a:gd name="T57" fmla="*/ 499 h 1250"/>
              <a:gd name="T58" fmla="*/ 452 w 539"/>
              <a:gd name="T59" fmla="*/ 475 h 1250"/>
              <a:gd name="T60" fmla="*/ 462 w 539"/>
              <a:gd name="T61" fmla="*/ 459 h 1250"/>
              <a:gd name="T62" fmla="*/ 458 w 539"/>
              <a:gd name="T63" fmla="*/ 441 h 1250"/>
              <a:gd name="T64" fmla="*/ 452 w 539"/>
              <a:gd name="T65" fmla="*/ 339 h 1250"/>
              <a:gd name="T66" fmla="*/ 412 w 539"/>
              <a:gd name="T67" fmla="*/ 283 h 1250"/>
              <a:gd name="T68" fmla="*/ 355 w 539"/>
              <a:gd name="T69" fmla="*/ 189 h 1250"/>
              <a:gd name="T70" fmla="*/ 328 w 539"/>
              <a:gd name="T71" fmla="*/ 151 h 1250"/>
              <a:gd name="T72" fmla="*/ 217 w 539"/>
              <a:gd name="T73" fmla="*/ 147 h 1250"/>
              <a:gd name="T74" fmla="*/ 219 w 539"/>
              <a:gd name="T75" fmla="*/ 122 h 1250"/>
              <a:gd name="T76" fmla="*/ 247 w 539"/>
              <a:gd name="T77" fmla="*/ 98 h 1250"/>
              <a:gd name="T78" fmla="*/ 215 w 539"/>
              <a:gd name="T79" fmla="*/ 36 h 1250"/>
              <a:gd name="T80" fmla="*/ 174 w 539"/>
              <a:gd name="T81" fmla="*/ 2 h 1250"/>
              <a:gd name="T82" fmla="*/ 93 w 539"/>
              <a:gd name="T83" fmla="*/ 8 h 1250"/>
              <a:gd name="T84" fmla="*/ 75 w 539"/>
              <a:gd name="T85" fmla="*/ 55 h 1250"/>
              <a:gd name="T86" fmla="*/ 365 w 539"/>
              <a:gd name="T87" fmla="*/ 723 h 1250"/>
              <a:gd name="T88" fmla="*/ 393 w 539"/>
              <a:gd name="T89" fmla="*/ 812 h 1250"/>
              <a:gd name="T90" fmla="*/ 322 w 539"/>
              <a:gd name="T91" fmla="*/ 679 h 1250"/>
              <a:gd name="T92" fmla="*/ 355 w 539"/>
              <a:gd name="T93" fmla="*/ 1105 h 1250"/>
              <a:gd name="T94" fmla="*/ 371 w 539"/>
              <a:gd name="T95" fmla="*/ 1068 h 1250"/>
              <a:gd name="T96" fmla="*/ 388 w 539"/>
              <a:gd name="T97" fmla="*/ 1172 h 1250"/>
              <a:gd name="T98" fmla="*/ 353 w 539"/>
              <a:gd name="T99" fmla="*/ 1223 h 1250"/>
              <a:gd name="T100" fmla="*/ 279 w 539"/>
              <a:gd name="T101" fmla="*/ 1211 h 1250"/>
              <a:gd name="T102" fmla="*/ 180 w 539"/>
              <a:gd name="T103" fmla="*/ 1125 h 1250"/>
              <a:gd name="T104" fmla="*/ 133 w 539"/>
              <a:gd name="T105" fmla="*/ 1002 h 1250"/>
              <a:gd name="T106" fmla="*/ 150 w 539"/>
              <a:gd name="T107" fmla="*/ 932 h 1250"/>
              <a:gd name="T108" fmla="*/ 189 w 539"/>
              <a:gd name="T109" fmla="*/ 1021 h 1250"/>
              <a:gd name="T110" fmla="*/ 169 w 539"/>
              <a:gd name="T111" fmla="*/ 1061 h 1250"/>
              <a:gd name="T112" fmla="*/ 205 w 539"/>
              <a:gd name="T113" fmla="*/ 1094 h 1250"/>
              <a:gd name="T114" fmla="*/ 288 w 539"/>
              <a:gd name="T115" fmla="*/ 1113 h 1250"/>
              <a:gd name="T116" fmla="*/ 316 w 539"/>
              <a:gd name="T117" fmla="*/ 1094 h 1250"/>
              <a:gd name="T118" fmla="*/ 328 w 539"/>
              <a:gd name="T119" fmla="*/ 1099 h 1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39" h="1250">
                <a:moveTo>
                  <a:pt x="75" y="55"/>
                </a:moveTo>
                <a:lnTo>
                  <a:pt x="75" y="55"/>
                </a:lnTo>
                <a:lnTo>
                  <a:pt x="68" y="57"/>
                </a:lnTo>
                <a:lnTo>
                  <a:pt x="54" y="63"/>
                </a:lnTo>
                <a:lnTo>
                  <a:pt x="47" y="66"/>
                </a:lnTo>
                <a:lnTo>
                  <a:pt x="41" y="71"/>
                </a:lnTo>
                <a:lnTo>
                  <a:pt x="37" y="75"/>
                </a:lnTo>
                <a:lnTo>
                  <a:pt x="36" y="77"/>
                </a:lnTo>
                <a:lnTo>
                  <a:pt x="37" y="80"/>
                </a:lnTo>
                <a:lnTo>
                  <a:pt x="37" y="80"/>
                </a:lnTo>
                <a:lnTo>
                  <a:pt x="40" y="83"/>
                </a:lnTo>
                <a:lnTo>
                  <a:pt x="45" y="87"/>
                </a:lnTo>
                <a:lnTo>
                  <a:pt x="49" y="89"/>
                </a:lnTo>
                <a:lnTo>
                  <a:pt x="54" y="90"/>
                </a:lnTo>
                <a:lnTo>
                  <a:pt x="64" y="92"/>
                </a:lnTo>
                <a:lnTo>
                  <a:pt x="68" y="92"/>
                </a:lnTo>
                <a:lnTo>
                  <a:pt x="68" y="92"/>
                </a:lnTo>
                <a:lnTo>
                  <a:pt x="72" y="101"/>
                </a:lnTo>
                <a:lnTo>
                  <a:pt x="74" y="110"/>
                </a:lnTo>
                <a:lnTo>
                  <a:pt x="75" y="117"/>
                </a:lnTo>
                <a:lnTo>
                  <a:pt x="75" y="117"/>
                </a:lnTo>
                <a:lnTo>
                  <a:pt x="74" y="122"/>
                </a:lnTo>
                <a:lnTo>
                  <a:pt x="75" y="128"/>
                </a:lnTo>
                <a:lnTo>
                  <a:pt x="76" y="133"/>
                </a:lnTo>
                <a:lnTo>
                  <a:pt x="75" y="134"/>
                </a:lnTo>
                <a:lnTo>
                  <a:pt x="75" y="135"/>
                </a:lnTo>
                <a:lnTo>
                  <a:pt x="75" y="135"/>
                </a:lnTo>
                <a:lnTo>
                  <a:pt x="72" y="139"/>
                </a:lnTo>
                <a:lnTo>
                  <a:pt x="72" y="145"/>
                </a:lnTo>
                <a:lnTo>
                  <a:pt x="74" y="151"/>
                </a:lnTo>
                <a:lnTo>
                  <a:pt x="75" y="154"/>
                </a:lnTo>
                <a:lnTo>
                  <a:pt x="75" y="154"/>
                </a:lnTo>
                <a:lnTo>
                  <a:pt x="77" y="159"/>
                </a:lnTo>
                <a:lnTo>
                  <a:pt x="80" y="160"/>
                </a:lnTo>
                <a:lnTo>
                  <a:pt x="81" y="160"/>
                </a:lnTo>
                <a:lnTo>
                  <a:pt x="81" y="160"/>
                </a:lnTo>
                <a:lnTo>
                  <a:pt x="82" y="159"/>
                </a:lnTo>
                <a:lnTo>
                  <a:pt x="83" y="160"/>
                </a:lnTo>
                <a:lnTo>
                  <a:pt x="87" y="164"/>
                </a:lnTo>
                <a:lnTo>
                  <a:pt x="90" y="169"/>
                </a:lnTo>
                <a:lnTo>
                  <a:pt x="93" y="172"/>
                </a:lnTo>
                <a:lnTo>
                  <a:pt x="93" y="172"/>
                </a:lnTo>
                <a:lnTo>
                  <a:pt x="94" y="176"/>
                </a:lnTo>
                <a:lnTo>
                  <a:pt x="94" y="181"/>
                </a:lnTo>
                <a:lnTo>
                  <a:pt x="93" y="184"/>
                </a:lnTo>
                <a:lnTo>
                  <a:pt x="93" y="184"/>
                </a:lnTo>
                <a:lnTo>
                  <a:pt x="87" y="188"/>
                </a:lnTo>
                <a:lnTo>
                  <a:pt x="80" y="193"/>
                </a:lnTo>
                <a:lnTo>
                  <a:pt x="71" y="199"/>
                </a:lnTo>
                <a:lnTo>
                  <a:pt x="63" y="207"/>
                </a:lnTo>
                <a:lnTo>
                  <a:pt x="56" y="218"/>
                </a:lnTo>
                <a:lnTo>
                  <a:pt x="48" y="231"/>
                </a:lnTo>
                <a:lnTo>
                  <a:pt x="46" y="239"/>
                </a:lnTo>
                <a:lnTo>
                  <a:pt x="43" y="247"/>
                </a:lnTo>
                <a:lnTo>
                  <a:pt x="43" y="247"/>
                </a:lnTo>
                <a:lnTo>
                  <a:pt x="40" y="268"/>
                </a:lnTo>
                <a:lnTo>
                  <a:pt x="36" y="295"/>
                </a:lnTo>
                <a:lnTo>
                  <a:pt x="34" y="328"/>
                </a:lnTo>
                <a:lnTo>
                  <a:pt x="33" y="363"/>
                </a:lnTo>
                <a:lnTo>
                  <a:pt x="31" y="398"/>
                </a:lnTo>
                <a:lnTo>
                  <a:pt x="31" y="429"/>
                </a:lnTo>
                <a:lnTo>
                  <a:pt x="34" y="457"/>
                </a:lnTo>
                <a:lnTo>
                  <a:pt x="35" y="466"/>
                </a:lnTo>
                <a:lnTo>
                  <a:pt x="37" y="475"/>
                </a:lnTo>
                <a:lnTo>
                  <a:pt x="37" y="475"/>
                </a:lnTo>
                <a:lnTo>
                  <a:pt x="43" y="489"/>
                </a:lnTo>
                <a:lnTo>
                  <a:pt x="51" y="504"/>
                </a:lnTo>
                <a:lnTo>
                  <a:pt x="58" y="517"/>
                </a:lnTo>
                <a:lnTo>
                  <a:pt x="66" y="529"/>
                </a:lnTo>
                <a:lnTo>
                  <a:pt x="81" y="548"/>
                </a:lnTo>
                <a:lnTo>
                  <a:pt x="87" y="556"/>
                </a:lnTo>
                <a:lnTo>
                  <a:pt x="87" y="556"/>
                </a:lnTo>
                <a:lnTo>
                  <a:pt x="77" y="562"/>
                </a:lnTo>
                <a:lnTo>
                  <a:pt x="71" y="568"/>
                </a:lnTo>
                <a:lnTo>
                  <a:pt x="69" y="571"/>
                </a:lnTo>
                <a:lnTo>
                  <a:pt x="68" y="574"/>
                </a:lnTo>
                <a:lnTo>
                  <a:pt x="68" y="574"/>
                </a:lnTo>
                <a:lnTo>
                  <a:pt x="70" y="581"/>
                </a:lnTo>
                <a:lnTo>
                  <a:pt x="71" y="587"/>
                </a:lnTo>
                <a:lnTo>
                  <a:pt x="75" y="593"/>
                </a:lnTo>
                <a:lnTo>
                  <a:pt x="75" y="593"/>
                </a:lnTo>
                <a:lnTo>
                  <a:pt x="93" y="599"/>
                </a:lnTo>
                <a:lnTo>
                  <a:pt x="93" y="599"/>
                </a:lnTo>
                <a:lnTo>
                  <a:pt x="80" y="603"/>
                </a:lnTo>
                <a:lnTo>
                  <a:pt x="52" y="611"/>
                </a:lnTo>
                <a:lnTo>
                  <a:pt x="12" y="623"/>
                </a:lnTo>
                <a:lnTo>
                  <a:pt x="12" y="623"/>
                </a:lnTo>
                <a:lnTo>
                  <a:pt x="0" y="648"/>
                </a:lnTo>
                <a:lnTo>
                  <a:pt x="0" y="648"/>
                </a:lnTo>
                <a:lnTo>
                  <a:pt x="4" y="656"/>
                </a:lnTo>
                <a:lnTo>
                  <a:pt x="12" y="674"/>
                </a:lnTo>
                <a:lnTo>
                  <a:pt x="40" y="729"/>
                </a:lnTo>
                <a:lnTo>
                  <a:pt x="81" y="809"/>
                </a:lnTo>
                <a:lnTo>
                  <a:pt x="111" y="803"/>
                </a:lnTo>
                <a:lnTo>
                  <a:pt x="124" y="846"/>
                </a:lnTo>
                <a:lnTo>
                  <a:pt x="130" y="858"/>
                </a:lnTo>
                <a:lnTo>
                  <a:pt x="130" y="858"/>
                </a:lnTo>
                <a:lnTo>
                  <a:pt x="125" y="865"/>
                </a:lnTo>
                <a:lnTo>
                  <a:pt x="121" y="875"/>
                </a:lnTo>
                <a:lnTo>
                  <a:pt x="115" y="890"/>
                </a:lnTo>
                <a:lnTo>
                  <a:pt x="110" y="908"/>
                </a:lnTo>
                <a:lnTo>
                  <a:pt x="106" y="932"/>
                </a:lnTo>
                <a:lnTo>
                  <a:pt x="105" y="961"/>
                </a:lnTo>
                <a:lnTo>
                  <a:pt x="105" y="976"/>
                </a:lnTo>
                <a:lnTo>
                  <a:pt x="105" y="994"/>
                </a:lnTo>
                <a:lnTo>
                  <a:pt x="105" y="994"/>
                </a:lnTo>
                <a:lnTo>
                  <a:pt x="107" y="1014"/>
                </a:lnTo>
                <a:lnTo>
                  <a:pt x="111" y="1032"/>
                </a:lnTo>
                <a:lnTo>
                  <a:pt x="117" y="1052"/>
                </a:lnTo>
                <a:lnTo>
                  <a:pt x="124" y="1072"/>
                </a:lnTo>
                <a:lnTo>
                  <a:pt x="131" y="1091"/>
                </a:lnTo>
                <a:lnTo>
                  <a:pt x="141" y="1109"/>
                </a:lnTo>
                <a:lnTo>
                  <a:pt x="152" y="1128"/>
                </a:lnTo>
                <a:lnTo>
                  <a:pt x="164" y="1146"/>
                </a:lnTo>
                <a:lnTo>
                  <a:pt x="176" y="1163"/>
                </a:lnTo>
                <a:lnTo>
                  <a:pt x="189" y="1179"/>
                </a:lnTo>
                <a:lnTo>
                  <a:pt x="203" y="1193"/>
                </a:lnTo>
                <a:lnTo>
                  <a:pt x="217" y="1207"/>
                </a:lnTo>
                <a:lnTo>
                  <a:pt x="233" y="1217"/>
                </a:lnTo>
                <a:lnTo>
                  <a:pt x="247" y="1228"/>
                </a:lnTo>
                <a:lnTo>
                  <a:pt x="263" y="1235"/>
                </a:lnTo>
                <a:lnTo>
                  <a:pt x="279" y="1242"/>
                </a:lnTo>
                <a:lnTo>
                  <a:pt x="279" y="1242"/>
                </a:lnTo>
                <a:lnTo>
                  <a:pt x="293" y="1245"/>
                </a:lnTo>
                <a:lnTo>
                  <a:pt x="307" y="1248"/>
                </a:lnTo>
                <a:lnTo>
                  <a:pt x="320" y="1250"/>
                </a:lnTo>
                <a:lnTo>
                  <a:pt x="330" y="1250"/>
                </a:lnTo>
                <a:lnTo>
                  <a:pt x="341" y="1250"/>
                </a:lnTo>
                <a:lnTo>
                  <a:pt x="350" y="1248"/>
                </a:lnTo>
                <a:lnTo>
                  <a:pt x="358" y="1246"/>
                </a:lnTo>
                <a:lnTo>
                  <a:pt x="365" y="1244"/>
                </a:lnTo>
                <a:lnTo>
                  <a:pt x="377" y="1237"/>
                </a:lnTo>
                <a:lnTo>
                  <a:pt x="386" y="1229"/>
                </a:lnTo>
                <a:lnTo>
                  <a:pt x="392" y="1222"/>
                </a:lnTo>
                <a:lnTo>
                  <a:pt x="397" y="1217"/>
                </a:lnTo>
                <a:lnTo>
                  <a:pt x="397" y="1217"/>
                </a:lnTo>
                <a:lnTo>
                  <a:pt x="403" y="1203"/>
                </a:lnTo>
                <a:lnTo>
                  <a:pt x="409" y="1184"/>
                </a:lnTo>
                <a:lnTo>
                  <a:pt x="415" y="1161"/>
                </a:lnTo>
                <a:lnTo>
                  <a:pt x="415" y="1161"/>
                </a:lnTo>
                <a:lnTo>
                  <a:pt x="417" y="1164"/>
                </a:lnTo>
                <a:lnTo>
                  <a:pt x="422" y="1174"/>
                </a:lnTo>
                <a:lnTo>
                  <a:pt x="427" y="1179"/>
                </a:lnTo>
                <a:lnTo>
                  <a:pt x="432" y="1184"/>
                </a:lnTo>
                <a:lnTo>
                  <a:pt x="439" y="1188"/>
                </a:lnTo>
                <a:lnTo>
                  <a:pt x="446" y="1192"/>
                </a:lnTo>
                <a:lnTo>
                  <a:pt x="446" y="1192"/>
                </a:lnTo>
                <a:lnTo>
                  <a:pt x="450" y="1192"/>
                </a:lnTo>
                <a:lnTo>
                  <a:pt x="453" y="1191"/>
                </a:lnTo>
                <a:lnTo>
                  <a:pt x="456" y="1188"/>
                </a:lnTo>
                <a:lnTo>
                  <a:pt x="458" y="1184"/>
                </a:lnTo>
                <a:lnTo>
                  <a:pt x="463" y="1172"/>
                </a:lnTo>
                <a:lnTo>
                  <a:pt x="467" y="1156"/>
                </a:lnTo>
                <a:lnTo>
                  <a:pt x="469" y="1139"/>
                </a:lnTo>
                <a:lnTo>
                  <a:pt x="470" y="1122"/>
                </a:lnTo>
                <a:lnTo>
                  <a:pt x="470" y="1093"/>
                </a:lnTo>
                <a:lnTo>
                  <a:pt x="470" y="1093"/>
                </a:lnTo>
                <a:lnTo>
                  <a:pt x="469" y="1073"/>
                </a:lnTo>
                <a:lnTo>
                  <a:pt x="467" y="1055"/>
                </a:lnTo>
                <a:lnTo>
                  <a:pt x="464" y="1038"/>
                </a:lnTo>
                <a:lnTo>
                  <a:pt x="464" y="1038"/>
                </a:lnTo>
                <a:lnTo>
                  <a:pt x="471" y="1044"/>
                </a:lnTo>
                <a:lnTo>
                  <a:pt x="477" y="1049"/>
                </a:lnTo>
                <a:lnTo>
                  <a:pt x="481" y="1050"/>
                </a:lnTo>
                <a:lnTo>
                  <a:pt x="482" y="1050"/>
                </a:lnTo>
                <a:lnTo>
                  <a:pt x="482" y="1050"/>
                </a:lnTo>
                <a:lnTo>
                  <a:pt x="494" y="1049"/>
                </a:lnTo>
                <a:lnTo>
                  <a:pt x="514" y="1047"/>
                </a:lnTo>
                <a:lnTo>
                  <a:pt x="532" y="1046"/>
                </a:lnTo>
                <a:lnTo>
                  <a:pt x="537" y="1045"/>
                </a:lnTo>
                <a:lnTo>
                  <a:pt x="539" y="1044"/>
                </a:lnTo>
                <a:lnTo>
                  <a:pt x="539" y="1044"/>
                </a:lnTo>
                <a:lnTo>
                  <a:pt x="534" y="1037"/>
                </a:lnTo>
                <a:lnTo>
                  <a:pt x="533" y="1032"/>
                </a:lnTo>
                <a:lnTo>
                  <a:pt x="533" y="1032"/>
                </a:lnTo>
                <a:lnTo>
                  <a:pt x="534" y="1027"/>
                </a:lnTo>
                <a:lnTo>
                  <a:pt x="537" y="1019"/>
                </a:lnTo>
                <a:lnTo>
                  <a:pt x="539" y="1006"/>
                </a:lnTo>
                <a:lnTo>
                  <a:pt x="539" y="1006"/>
                </a:lnTo>
                <a:lnTo>
                  <a:pt x="539" y="999"/>
                </a:lnTo>
                <a:lnTo>
                  <a:pt x="538" y="993"/>
                </a:lnTo>
                <a:lnTo>
                  <a:pt x="535" y="988"/>
                </a:lnTo>
                <a:lnTo>
                  <a:pt x="532" y="984"/>
                </a:lnTo>
                <a:lnTo>
                  <a:pt x="524" y="974"/>
                </a:lnTo>
                <a:lnTo>
                  <a:pt x="522" y="969"/>
                </a:lnTo>
                <a:lnTo>
                  <a:pt x="520" y="963"/>
                </a:lnTo>
                <a:lnTo>
                  <a:pt x="520" y="963"/>
                </a:lnTo>
                <a:lnTo>
                  <a:pt x="516" y="951"/>
                </a:lnTo>
                <a:lnTo>
                  <a:pt x="509" y="939"/>
                </a:lnTo>
                <a:lnTo>
                  <a:pt x="502" y="927"/>
                </a:lnTo>
                <a:lnTo>
                  <a:pt x="496" y="908"/>
                </a:lnTo>
                <a:lnTo>
                  <a:pt x="514" y="902"/>
                </a:lnTo>
                <a:lnTo>
                  <a:pt x="514" y="902"/>
                </a:lnTo>
                <a:lnTo>
                  <a:pt x="505" y="867"/>
                </a:lnTo>
                <a:lnTo>
                  <a:pt x="496" y="821"/>
                </a:lnTo>
                <a:lnTo>
                  <a:pt x="496" y="821"/>
                </a:lnTo>
                <a:lnTo>
                  <a:pt x="482" y="728"/>
                </a:lnTo>
                <a:lnTo>
                  <a:pt x="482" y="728"/>
                </a:lnTo>
                <a:lnTo>
                  <a:pt x="481" y="723"/>
                </a:lnTo>
                <a:lnTo>
                  <a:pt x="479" y="717"/>
                </a:lnTo>
                <a:lnTo>
                  <a:pt x="470" y="700"/>
                </a:lnTo>
                <a:lnTo>
                  <a:pt x="463" y="686"/>
                </a:lnTo>
                <a:lnTo>
                  <a:pt x="458" y="679"/>
                </a:lnTo>
                <a:lnTo>
                  <a:pt x="458" y="679"/>
                </a:lnTo>
                <a:lnTo>
                  <a:pt x="457" y="676"/>
                </a:lnTo>
                <a:lnTo>
                  <a:pt x="455" y="668"/>
                </a:lnTo>
                <a:lnTo>
                  <a:pt x="453" y="652"/>
                </a:lnTo>
                <a:lnTo>
                  <a:pt x="452" y="629"/>
                </a:lnTo>
                <a:lnTo>
                  <a:pt x="452" y="629"/>
                </a:lnTo>
                <a:lnTo>
                  <a:pt x="451" y="616"/>
                </a:lnTo>
                <a:lnTo>
                  <a:pt x="447" y="604"/>
                </a:lnTo>
                <a:lnTo>
                  <a:pt x="444" y="592"/>
                </a:lnTo>
                <a:lnTo>
                  <a:pt x="439" y="582"/>
                </a:lnTo>
                <a:lnTo>
                  <a:pt x="430" y="568"/>
                </a:lnTo>
                <a:lnTo>
                  <a:pt x="427" y="562"/>
                </a:lnTo>
                <a:lnTo>
                  <a:pt x="397" y="524"/>
                </a:lnTo>
                <a:lnTo>
                  <a:pt x="383" y="506"/>
                </a:lnTo>
                <a:lnTo>
                  <a:pt x="383" y="506"/>
                </a:lnTo>
                <a:lnTo>
                  <a:pt x="411" y="522"/>
                </a:lnTo>
                <a:lnTo>
                  <a:pt x="440" y="538"/>
                </a:lnTo>
                <a:lnTo>
                  <a:pt x="440" y="538"/>
                </a:lnTo>
                <a:lnTo>
                  <a:pt x="446" y="524"/>
                </a:lnTo>
                <a:lnTo>
                  <a:pt x="446" y="524"/>
                </a:lnTo>
                <a:lnTo>
                  <a:pt x="447" y="523"/>
                </a:lnTo>
                <a:lnTo>
                  <a:pt x="449" y="523"/>
                </a:lnTo>
                <a:lnTo>
                  <a:pt x="450" y="523"/>
                </a:lnTo>
                <a:lnTo>
                  <a:pt x="450" y="523"/>
                </a:lnTo>
                <a:lnTo>
                  <a:pt x="446" y="518"/>
                </a:lnTo>
                <a:lnTo>
                  <a:pt x="446" y="518"/>
                </a:lnTo>
                <a:lnTo>
                  <a:pt x="441" y="515"/>
                </a:lnTo>
                <a:lnTo>
                  <a:pt x="435" y="510"/>
                </a:lnTo>
                <a:lnTo>
                  <a:pt x="418" y="499"/>
                </a:lnTo>
                <a:lnTo>
                  <a:pt x="397" y="487"/>
                </a:lnTo>
                <a:lnTo>
                  <a:pt x="397" y="487"/>
                </a:lnTo>
                <a:lnTo>
                  <a:pt x="440" y="481"/>
                </a:lnTo>
                <a:lnTo>
                  <a:pt x="440" y="481"/>
                </a:lnTo>
                <a:lnTo>
                  <a:pt x="450" y="479"/>
                </a:lnTo>
                <a:lnTo>
                  <a:pt x="452" y="477"/>
                </a:lnTo>
                <a:lnTo>
                  <a:pt x="452" y="476"/>
                </a:lnTo>
                <a:lnTo>
                  <a:pt x="452" y="475"/>
                </a:lnTo>
                <a:lnTo>
                  <a:pt x="452" y="475"/>
                </a:lnTo>
                <a:lnTo>
                  <a:pt x="451" y="474"/>
                </a:lnTo>
                <a:lnTo>
                  <a:pt x="452" y="474"/>
                </a:lnTo>
                <a:lnTo>
                  <a:pt x="453" y="471"/>
                </a:lnTo>
                <a:lnTo>
                  <a:pt x="458" y="469"/>
                </a:lnTo>
                <a:lnTo>
                  <a:pt x="458" y="469"/>
                </a:lnTo>
                <a:lnTo>
                  <a:pt x="459" y="465"/>
                </a:lnTo>
                <a:lnTo>
                  <a:pt x="462" y="459"/>
                </a:lnTo>
                <a:lnTo>
                  <a:pt x="463" y="453"/>
                </a:lnTo>
                <a:lnTo>
                  <a:pt x="464" y="451"/>
                </a:lnTo>
                <a:lnTo>
                  <a:pt x="464" y="451"/>
                </a:lnTo>
                <a:lnTo>
                  <a:pt x="458" y="447"/>
                </a:lnTo>
                <a:lnTo>
                  <a:pt x="452" y="445"/>
                </a:lnTo>
                <a:lnTo>
                  <a:pt x="452" y="445"/>
                </a:lnTo>
                <a:lnTo>
                  <a:pt x="456" y="444"/>
                </a:lnTo>
                <a:lnTo>
                  <a:pt x="458" y="441"/>
                </a:lnTo>
                <a:lnTo>
                  <a:pt x="458" y="440"/>
                </a:lnTo>
                <a:lnTo>
                  <a:pt x="458" y="438"/>
                </a:lnTo>
                <a:lnTo>
                  <a:pt x="458" y="438"/>
                </a:lnTo>
                <a:lnTo>
                  <a:pt x="457" y="433"/>
                </a:lnTo>
                <a:lnTo>
                  <a:pt x="456" y="419"/>
                </a:lnTo>
                <a:lnTo>
                  <a:pt x="455" y="385"/>
                </a:lnTo>
                <a:lnTo>
                  <a:pt x="453" y="350"/>
                </a:lnTo>
                <a:lnTo>
                  <a:pt x="452" y="339"/>
                </a:lnTo>
                <a:lnTo>
                  <a:pt x="452" y="333"/>
                </a:lnTo>
                <a:lnTo>
                  <a:pt x="452" y="333"/>
                </a:lnTo>
                <a:lnTo>
                  <a:pt x="433" y="315"/>
                </a:lnTo>
                <a:lnTo>
                  <a:pt x="415" y="297"/>
                </a:lnTo>
                <a:lnTo>
                  <a:pt x="415" y="297"/>
                </a:lnTo>
                <a:lnTo>
                  <a:pt x="414" y="294"/>
                </a:lnTo>
                <a:lnTo>
                  <a:pt x="414" y="289"/>
                </a:lnTo>
                <a:lnTo>
                  <a:pt x="412" y="283"/>
                </a:lnTo>
                <a:lnTo>
                  <a:pt x="409" y="271"/>
                </a:lnTo>
                <a:lnTo>
                  <a:pt x="409" y="271"/>
                </a:lnTo>
                <a:lnTo>
                  <a:pt x="400" y="256"/>
                </a:lnTo>
                <a:lnTo>
                  <a:pt x="391" y="237"/>
                </a:lnTo>
                <a:lnTo>
                  <a:pt x="377" y="216"/>
                </a:lnTo>
                <a:lnTo>
                  <a:pt x="377" y="216"/>
                </a:lnTo>
                <a:lnTo>
                  <a:pt x="370" y="206"/>
                </a:lnTo>
                <a:lnTo>
                  <a:pt x="355" y="189"/>
                </a:lnTo>
                <a:lnTo>
                  <a:pt x="340" y="174"/>
                </a:lnTo>
                <a:lnTo>
                  <a:pt x="334" y="166"/>
                </a:lnTo>
                <a:lnTo>
                  <a:pt x="334" y="166"/>
                </a:lnTo>
                <a:lnTo>
                  <a:pt x="335" y="164"/>
                </a:lnTo>
                <a:lnTo>
                  <a:pt x="335" y="159"/>
                </a:lnTo>
                <a:lnTo>
                  <a:pt x="334" y="155"/>
                </a:lnTo>
                <a:lnTo>
                  <a:pt x="332" y="153"/>
                </a:lnTo>
                <a:lnTo>
                  <a:pt x="328" y="151"/>
                </a:lnTo>
                <a:lnTo>
                  <a:pt x="322" y="147"/>
                </a:lnTo>
                <a:lnTo>
                  <a:pt x="322" y="147"/>
                </a:lnTo>
                <a:lnTo>
                  <a:pt x="314" y="146"/>
                </a:lnTo>
                <a:lnTo>
                  <a:pt x="304" y="145"/>
                </a:lnTo>
                <a:lnTo>
                  <a:pt x="281" y="142"/>
                </a:lnTo>
                <a:lnTo>
                  <a:pt x="254" y="141"/>
                </a:lnTo>
                <a:lnTo>
                  <a:pt x="247" y="147"/>
                </a:lnTo>
                <a:lnTo>
                  <a:pt x="217" y="147"/>
                </a:lnTo>
                <a:lnTo>
                  <a:pt x="211" y="135"/>
                </a:lnTo>
                <a:lnTo>
                  <a:pt x="211" y="135"/>
                </a:lnTo>
                <a:lnTo>
                  <a:pt x="211" y="135"/>
                </a:lnTo>
                <a:lnTo>
                  <a:pt x="211" y="135"/>
                </a:lnTo>
                <a:lnTo>
                  <a:pt x="213" y="134"/>
                </a:lnTo>
                <a:lnTo>
                  <a:pt x="217" y="129"/>
                </a:lnTo>
                <a:lnTo>
                  <a:pt x="217" y="129"/>
                </a:lnTo>
                <a:lnTo>
                  <a:pt x="219" y="122"/>
                </a:lnTo>
                <a:lnTo>
                  <a:pt x="222" y="113"/>
                </a:lnTo>
                <a:lnTo>
                  <a:pt x="223" y="105"/>
                </a:lnTo>
                <a:lnTo>
                  <a:pt x="223" y="105"/>
                </a:lnTo>
                <a:lnTo>
                  <a:pt x="236" y="102"/>
                </a:lnTo>
                <a:lnTo>
                  <a:pt x="245" y="100"/>
                </a:lnTo>
                <a:lnTo>
                  <a:pt x="247" y="99"/>
                </a:lnTo>
                <a:lnTo>
                  <a:pt x="247" y="98"/>
                </a:lnTo>
                <a:lnTo>
                  <a:pt x="247" y="98"/>
                </a:lnTo>
                <a:lnTo>
                  <a:pt x="242" y="92"/>
                </a:lnTo>
                <a:lnTo>
                  <a:pt x="232" y="82"/>
                </a:lnTo>
                <a:lnTo>
                  <a:pt x="217" y="67"/>
                </a:lnTo>
                <a:lnTo>
                  <a:pt x="217" y="67"/>
                </a:lnTo>
                <a:lnTo>
                  <a:pt x="217" y="61"/>
                </a:lnTo>
                <a:lnTo>
                  <a:pt x="217" y="54"/>
                </a:lnTo>
                <a:lnTo>
                  <a:pt x="217" y="46"/>
                </a:lnTo>
                <a:lnTo>
                  <a:pt x="215" y="36"/>
                </a:lnTo>
                <a:lnTo>
                  <a:pt x="212" y="28"/>
                </a:lnTo>
                <a:lnTo>
                  <a:pt x="206" y="19"/>
                </a:lnTo>
                <a:lnTo>
                  <a:pt x="203" y="16"/>
                </a:lnTo>
                <a:lnTo>
                  <a:pt x="198" y="12"/>
                </a:lnTo>
                <a:lnTo>
                  <a:pt x="198" y="12"/>
                </a:lnTo>
                <a:lnTo>
                  <a:pt x="193" y="8"/>
                </a:lnTo>
                <a:lnTo>
                  <a:pt x="187" y="6"/>
                </a:lnTo>
                <a:lnTo>
                  <a:pt x="174" y="2"/>
                </a:lnTo>
                <a:lnTo>
                  <a:pt x="160" y="1"/>
                </a:lnTo>
                <a:lnTo>
                  <a:pt x="145" y="0"/>
                </a:lnTo>
                <a:lnTo>
                  <a:pt x="130" y="0"/>
                </a:lnTo>
                <a:lnTo>
                  <a:pt x="118" y="1"/>
                </a:lnTo>
                <a:lnTo>
                  <a:pt x="107" y="4"/>
                </a:lnTo>
                <a:lnTo>
                  <a:pt x="99" y="6"/>
                </a:lnTo>
                <a:lnTo>
                  <a:pt x="99" y="6"/>
                </a:lnTo>
                <a:lnTo>
                  <a:pt x="93" y="8"/>
                </a:lnTo>
                <a:lnTo>
                  <a:pt x="88" y="11"/>
                </a:lnTo>
                <a:lnTo>
                  <a:pt x="81" y="18"/>
                </a:lnTo>
                <a:lnTo>
                  <a:pt x="76" y="24"/>
                </a:lnTo>
                <a:lnTo>
                  <a:pt x="75" y="30"/>
                </a:lnTo>
                <a:lnTo>
                  <a:pt x="75" y="30"/>
                </a:lnTo>
                <a:lnTo>
                  <a:pt x="74" y="36"/>
                </a:lnTo>
                <a:lnTo>
                  <a:pt x="74" y="45"/>
                </a:lnTo>
                <a:lnTo>
                  <a:pt x="75" y="55"/>
                </a:lnTo>
                <a:lnTo>
                  <a:pt x="75" y="55"/>
                </a:lnTo>
                <a:close/>
                <a:moveTo>
                  <a:pt x="322" y="679"/>
                </a:moveTo>
                <a:lnTo>
                  <a:pt x="322" y="679"/>
                </a:lnTo>
                <a:lnTo>
                  <a:pt x="334" y="687"/>
                </a:lnTo>
                <a:lnTo>
                  <a:pt x="345" y="695"/>
                </a:lnTo>
                <a:lnTo>
                  <a:pt x="353" y="704"/>
                </a:lnTo>
                <a:lnTo>
                  <a:pt x="353" y="704"/>
                </a:lnTo>
                <a:lnTo>
                  <a:pt x="365" y="723"/>
                </a:lnTo>
                <a:lnTo>
                  <a:pt x="377" y="747"/>
                </a:lnTo>
                <a:lnTo>
                  <a:pt x="377" y="747"/>
                </a:lnTo>
                <a:lnTo>
                  <a:pt x="383" y="764"/>
                </a:lnTo>
                <a:lnTo>
                  <a:pt x="389" y="786"/>
                </a:lnTo>
                <a:lnTo>
                  <a:pt x="397" y="815"/>
                </a:lnTo>
                <a:lnTo>
                  <a:pt x="397" y="815"/>
                </a:lnTo>
                <a:lnTo>
                  <a:pt x="395" y="815"/>
                </a:lnTo>
                <a:lnTo>
                  <a:pt x="393" y="812"/>
                </a:lnTo>
                <a:lnTo>
                  <a:pt x="387" y="804"/>
                </a:lnTo>
                <a:lnTo>
                  <a:pt x="377" y="791"/>
                </a:lnTo>
                <a:lnTo>
                  <a:pt x="353" y="785"/>
                </a:lnTo>
                <a:lnTo>
                  <a:pt x="322" y="785"/>
                </a:lnTo>
                <a:lnTo>
                  <a:pt x="297" y="777"/>
                </a:lnTo>
                <a:lnTo>
                  <a:pt x="291" y="741"/>
                </a:lnTo>
                <a:lnTo>
                  <a:pt x="322" y="735"/>
                </a:lnTo>
                <a:lnTo>
                  <a:pt x="322" y="679"/>
                </a:lnTo>
                <a:close/>
                <a:moveTo>
                  <a:pt x="328" y="1099"/>
                </a:moveTo>
                <a:lnTo>
                  <a:pt x="328" y="1099"/>
                </a:lnTo>
                <a:lnTo>
                  <a:pt x="330" y="1104"/>
                </a:lnTo>
                <a:lnTo>
                  <a:pt x="334" y="1107"/>
                </a:lnTo>
                <a:lnTo>
                  <a:pt x="339" y="1108"/>
                </a:lnTo>
                <a:lnTo>
                  <a:pt x="344" y="1108"/>
                </a:lnTo>
                <a:lnTo>
                  <a:pt x="348" y="1107"/>
                </a:lnTo>
                <a:lnTo>
                  <a:pt x="355" y="1105"/>
                </a:lnTo>
                <a:lnTo>
                  <a:pt x="365" y="1099"/>
                </a:lnTo>
                <a:lnTo>
                  <a:pt x="365" y="1099"/>
                </a:lnTo>
                <a:lnTo>
                  <a:pt x="369" y="1096"/>
                </a:lnTo>
                <a:lnTo>
                  <a:pt x="373" y="1091"/>
                </a:lnTo>
                <a:lnTo>
                  <a:pt x="374" y="1086"/>
                </a:lnTo>
                <a:lnTo>
                  <a:pt x="374" y="1081"/>
                </a:lnTo>
                <a:lnTo>
                  <a:pt x="373" y="1072"/>
                </a:lnTo>
                <a:lnTo>
                  <a:pt x="371" y="1068"/>
                </a:lnTo>
                <a:lnTo>
                  <a:pt x="383" y="1075"/>
                </a:lnTo>
                <a:lnTo>
                  <a:pt x="383" y="1075"/>
                </a:lnTo>
                <a:lnTo>
                  <a:pt x="387" y="1094"/>
                </a:lnTo>
                <a:lnTo>
                  <a:pt x="388" y="1115"/>
                </a:lnTo>
                <a:lnTo>
                  <a:pt x="389" y="1137"/>
                </a:lnTo>
                <a:lnTo>
                  <a:pt x="389" y="1137"/>
                </a:lnTo>
                <a:lnTo>
                  <a:pt x="389" y="1160"/>
                </a:lnTo>
                <a:lnTo>
                  <a:pt x="388" y="1172"/>
                </a:lnTo>
                <a:lnTo>
                  <a:pt x="386" y="1185"/>
                </a:lnTo>
                <a:lnTo>
                  <a:pt x="381" y="1196"/>
                </a:lnTo>
                <a:lnTo>
                  <a:pt x="375" y="1207"/>
                </a:lnTo>
                <a:lnTo>
                  <a:pt x="370" y="1211"/>
                </a:lnTo>
                <a:lnTo>
                  <a:pt x="365" y="1216"/>
                </a:lnTo>
                <a:lnTo>
                  <a:pt x="359" y="1220"/>
                </a:lnTo>
                <a:lnTo>
                  <a:pt x="353" y="1223"/>
                </a:lnTo>
                <a:lnTo>
                  <a:pt x="353" y="1223"/>
                </a:lnTo>
                <a:lnTo>
                  <a:pt x="346" y="1226"/>
                </a:lnTo>
                <a:lnTo>
                  <a:pt x="338" y="1227"/>
                </a:lnTo>
                <a:lnTo>
                  <a:pt x="329" y="1227"/>
                </a:lnTo>
                <a:lnTo>
                  <a:pt x="320" y="1226"/>
                </a:lnTo>
                <a:lnTo>
                  <a:pt x="310" y="1225"/>
                </a:lnTo>
                <a:lnTo>
                  <a:pt x="300" y="1221"/>
                </a:lnTo>
                <a:lnTo>
                  <a:pt x="289" y="1216"/>
                </a:lnTo>
                <a:lnTo>
                  <a:pt x="279" y="1211"/>
                </a:lnTo>
                <a:lnTo>
                  <a:pt x="268" y="1204"/>
                </a:lnTo>
                <a:lnTo>
                  <a:pt x="256" y="1197"/>
                </a:lnTo>
                <a:lnTo>
                  <a:pt x="244" y="1187"/>
                </a:lnTo>
                <a:lnTo>
                  <a:pt x="232" y="1178"/>
                </a:lnTo>
                <a:lnTo>
                  <a:pt x="218" y="1166"/>
                </a:lnTo>
                <a:lnTo>
                  <a:pt x="206" y="1154"/>
                </a:lnTo>
                <a:lnTo>
                  <a:pt x="193" y="1139"/>
                </a:lnTo>
                <a:lnTo>
                  <a:pt x="180" y="1125"/>
                </a:lnTo>
                <a:lnTo>
                  <a:pt x="180" y="1125"/>
                </a:lnTo>
                <a:lnTo>
                  <a:pt x="168" y="1108"/>
                </a:lnTo>
                <a:lnTo>
                  <a:pt x="158" y="1091"/>
                </a:lnTo>
                <a:lnTo>
                  <a:pt x="150" y="1073"/>
                </a:lnTo>
                <a:lnTo>
                  <a:pt x="144" y="1055"/>
                </a:lnTo>
                <a:lnTo>
                  <a:pt x="139" y="1037"/>
                </a:lnTo>
                <a:lnTo>
                  <a:pt x="135" y="1019"/>
                </a:lnTo>
                <a:lnTo>
                  <a:pt x="133" y="1002"/>
                </a:lnTo>
                <a:lnTo>
                  <a:pt x="131" y="985"/>
                </a:lnTo>
                <a:lnTo>
                  <a:pt x="131" y="955"/>
                </a:lnTo>
                <a:lnTo>
                  <a:pt x="133" y="929"/>
                </a:lnTo>
                <a:lnTo>
                  <a:pt x="135" y="914"/>
                </a:lnTo>
                <a:lnTo>
                  <a:pt x="136" y="908"/>
                </a:lnTo>
                <a:lnTo>
                  <a:pt x="136" y="908"/>
                </a:lnTo>
                <a:lnTo>
                  <a:pt x="144" y="922"/>
                </a:lnTo>
                <a:lnTo>
                  <a:pt x="150" y="932"/>
                </a:lnTo>
                <a:lnTo>
                  <a:pt x="154" y="939"/>
                </a:lnTo>
                <a:lnTo>
                  <a:pt x="154" y="939"/>
                </a:lnTo>
                <a:lnTo>
                  <a:pt x="159" y="944"/>
                </a:lnTo>
                <a:lnTo>
                  <a:pt x="163" y="950"/>
                </a:lnTo>
                <a:lnTo>
                  <a:pt x="168" y="957"/>
                </a:lnTo>
                <a:lnTo>
                  <a:pt x="192" y="1019"/>
                </a:lnTo>
                <a:lnTo>
                  <a:pt x="192" y="1019"/>
                </a:lnTo>
                <a:lnTo>
                  <a:pt x="189" y="1021"/>
                </a:lnTo>
                <a:lnTo>
                  <a:pt x="174" y="1032"/>
                </a:lnTo>
                <a:lnTo>
                  <a:pt x="174" y="1032"/>
                </a:lnTo>
                <a:lnTo>
                  <a:pt x="170" y="1034"/>
                </a:lnTo>
                <a:lnTo>
                  <a:pt x="169" y="1037"/>
                </a:lnTo>
                <a:lnTo>
                  <a:pt x="168" y="1040"/>
                </a:lnTo>
                <a:lnTo>
                  <a:pt x="166" y="1044"/>
                </a:lnTo>
                <a:lnTo>
                  <a:pt x="166" y="1052"/>
                </a:lnTo>
                <a:lnTo>
                  <a:pt x="169" y="1061"/>
                </a:lnTo>
                <a:lnTo>
                  <a:pt x="171" y="1070"/>
                </a:lnTo>
                <a:lnTo>
                  <a:pt x="175" y="1078"/>
                </a:lnTo>
                <a:lnTo>
                  <a:pt x="180" y="1087"/>
                </a:lnTo>
                <a:lnTo>
                  <a:pt x="180" y="1087"/>
                </a:lnTo>
                <a:lnTo>
                  <a:pt x="181" y="1088"/>
                </a:lnTo>
                <a:lnTo>
                  <a:pt x="183" y="1090"/>
                </a:lnTo>
                <a:lnTo>
                  <a:pt x="192" y="1092"/>
                </a:lnTo>
                <a:lnTo>
                  <a:pt x="205" y="1094"/>
                </a:lnTo>
                <a:lnTo>
                  <a:pt x="223" y="1099"/>
                </a:lnTo>
                <a:lnTo>
                  <a:pt x="223" y="1099"/>
                </a:lnTo>
                <a:lnTo>
                  <a:pt x="241" y="1104"/>
                </a:lnTo>
                <a:lnTo>
                  <a:pt x="256" y="1108"/>
                </a:lnTo>
                <a:lnTo>
                  <a:pt x="279" y="1111"/>
                </a:lnTo>
                <a:lnTo>
                  <a:pt x="279" y="1111"/>
                </a:lnTo>
                <a:lnTo>
                  <a:pt x="285" y="1113"/>
                </a:lnTo>
                <a:lnTo>
                  <a:pt x="288" y="1113"/>
                </a:lnTo>
                <a:lnTo>
                  <a:pt x="292" y="1111"/>
                </a:lnTo>
                <a:lnTo>
                  <a:pt x="294" y="1110"/>
                </a:lnTo>
                <a:lnTo>
                  <a:pt x="300" y="1105"/>
                </a:lnTo>
                <a:lnTo>
                  <a:pt x="304" y="1102"/>
                </a:lnTo>
                <a:lnTo>
                  <a:pt x="310" y="1099"/>
                </a:lnTo>
                <a:lnTo>
                  <a:pt x="310" y="1099"/>
                </a:lnTo>
                <a:lnTo>
                  <a:pt x="314" y="1097"/>
                </a:lnTo>
                <a:lnTo>
                  <a:pt x="316" y="1094"/>
                </a:lnTo>
                <a:lnTo>
                  <a:pt x="318" y="1091"/>
                </a:lnTo>
                <a:lnTo>
                  <a:pt x="318" y="1088"/>
                </a:lnTo>
                <a:lnTo>
                  <a:pt x="320" y="1081"/>
                </a:lnTo>
                <a:lnTo>
                  <a:pt x="318" y="1074"/>
                </a:lnTo>
                <a:lnTo>
                  <a:pt x="318" y="1074"/>
                </a:lnTo>
                <a:lnTo>
                  <a:pt x="323" y="1086"/>
                </a:lnTo>
                <a:lnTo>
                  <a:pt x="328" y="1099"/>
                </a:lnTo>
                <a:lnTo>
                  <a:pt x="328" y="1099"/>
                </a:lnTo>
                <a:close/>
                <a:moveTo>
                  <a:pt x="316" y="1068"/>
                </a:moveTo>
                <a:lnTo>
                  <a:pt x="316" y="1068"/>
                </a:lnTo>
                <a:lnTo>
                  <a:pt x="318" y="1074"/>
                </a:lnTo>
                <a:lnTo>
                  <a:pt x="318" y="1074"/>
                </a:lnTo>
                <a:lnTo>
                  <a:pt x="316" y="1070"/>
                </a:lnTo>
                <a:lnTo>
                  <a:pt x="316" y="1068"/>
                </a:lnTo>
                <a:lnTo>
                  <a:pt x="316" y="1068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22">
            <a:extLst>
              <a:ext uri="{FF2B5EF4-FFF2-40B4-BE49-F238E27FC236}">
                <a16:creationId xmlns:a16="http://schemas.microsoft.com/office/drawing/2014/main" id="{455C6CFA-A151-4BFB-BACC-CE942D7C6B8B}"/>
              </a:ext>
            </a:extLst>
          </p:cNvPr>
          <p:cNvSpPr>
            <a:spLocks noEditPoints="1"/>
          </p:cNvSpPr>
          <p:nvPr/>
        </p:nvSpPr>
        <p:spPr bwMode="auto">
          <a:xfrm>
            <a:off x="619884" y="2835904"/>
            <a:ext cx="1277421" cy="1508628"/>
          </a:xfrm>
          <a:custGeom>
            <a:avLst/>
            <a:gdLst>
              <a:gd name="T0" fmla="*/ 112 w 1105"/>
              <a:gd name="T1" fmla="*/ 809 h 1305"/>
              <a:gd name="T2" fmla="*/ 126 w 1105"/>
              <a:gd name="T3" fmla="*/ 833 h 1305"/>
              <a:gd name="T4" fmla="*/ 38 w 1105"/>
              <a:gd name="T5" fmla="*/ 921 h 1305"/>
              <a:gd name="T6" fmla="*/ 0 w 1105"/>
              <a:gd name="T7" fmla="*/ 1084 h 1305"/>
              <a:gd name="T8" fmla="*/ 50 w 1105"/>
              <a:gd name="T9" fmla="*/ 1243 h 1305"/>
              <a:gd name="T10" fmla="*/ 184 w 1105"/>
              <a:gd name="T11" fmla="*/ 1276 h 1305"/>
              <a:gd name="T12" fmla="*/ 308 w 1105"/>
              <a:gd name="T13" fmla="*/ 1161 h 1305"/>
              <a:gd name="T14" fmla="*/ 346 w 1105"/>
              <a:gd name="T15" fmla="*/ 1209 h 1305"/>
              <a:gd name="T16" fmla="*/ 320 w 1105"/>
              <a:gd name="T17" fmla="*/ 1268 h 1305"/>
              <a:gd name="T18" fmla="*/ 362 w 1105"/>
              <a:gd name="T19" fmla="*/ 1305 h 1305"/>
              <a:gd name="T20" fmla="*/ 449 w 1105"/>
              <a:gd name="T21" fmla="*/ 1283 h 1305"/>
              <a:gd name="T22" fmla="*/ 505 w 1105"/>
              <a:gd name="T23" fmla="*/ 1125 h 1305"/>
              <a:gd name="T24" fmla="*/ 579 w 1105"/>
              <a:gd name="T25" fmla="*/ 1194 h 1305"/>
              <a:gd name="T26" fmla="*/ 585 w 1105"/>
              <a:gd name="T27" fmla="*/ 1243 h 1305"/>
              <a:gd name="T28" fmla="*/ 575 w 1105"/>
              <a:gd name="T29" fmla="*/ 1294 h 1305"/>
              <a:gd name="T30" fmla="*/ 665 w 1105"/>
              <a:gd name="T31" fmla="*/ 1274 h 1305"/>
              <a:gd name="T32" fmla="*/ 739 w 1105"/>
              <a:gd name="T33" fmla="*/ 1279 h 1305"/>
              <a:gd name="T34" fmla="*/ 868 w 1105"/>
              <a:gd name="T35" fmla="*/ 1276 h 1305"/>
              <a:gd name="T36" fmla="*/ 981 w 1105"/>
              <a:gd name="T37" fmla="*/ 1156 h 1305"/>
              <a:gd name="T38" fmla="*/ 1105 w 1105"/>
              <a:gd name="T39" fmla="*/ 1089 h 1305"/>
              <a:gd name="T40" fmla="*/ 1006 w 1105"/>
              <a:gd name="T41" fmla="*/ 927 h 1305"/>
              <a:gd name="T42" fmla="*/ 890 w 1105"/>
              <a:gd name="T43" fmla="*/ 814 h 1305"/>
              <a:gd name="T44" fmla="*/ 801 w 1105"/>
              <a:gd name="T45" fmla="*/ 798 h 1305"/>
              <a:gd name="T46" fmla="*/ 659 w 1105"/>
              <a:gd name="T47" fmla="*/ 838 h 1305"/>
              <a:gd name="T48" fmla="*/ 687 w 1105"/>
              <a:gd name="T49" fmla="*/ 698 h 1305"/>
              <a:gd name="T50" fmla="*/ 719 w 1105"/>
              <a:gd name="T51" fmla="*/ 564 h 1305"/>
              <a:gd name="T52" fmla="*/ 713 w 1105"/>
              <a:gd name="T53" fmla="*/ 241 h 1305"/>
              <a:gd name="T54" fmla="*/ 630 w 1105"/>
              <a:gd name="T55" fmla="*/ 145 h 1305"/>
              <a:gd name="T56" fmla="*/ 704 w 1105"/>
              <a:gd name="T57" fmla="*/ 98 h 1305"/>
              <a:gd name="T58" fmla="*/ 675 w 1105"/>
              <a:gd name="T59" fmla="*/ 62 h 1305"/>
              <a:gd name="T60" fmla="*/ 629 w 1105"/>
              <a:gd name="T61" fmla="*/ 14 h 1305"/>
              <a:gd name="T62" fmla="*/ 525 w 1105"/>
              <a:gd name="T63" fmla="*/ 12 h 1305"/>
              <a:gd name="T64" fmla="*/ 508 w 1105"/>
              <a:gd name="T65" fmla="*/ 94 h 1305"/>
              <a:gd name="T66" fmla="*/ 461 w 1105"/>
              <a:gd name="T67" fmla="*/ 143 h 1305"/>
              <a:gd name="T68" fmla="*/ 342 w 1105"/>
              <a:gd name="T69" fmla="*/ 232 h 1305"/>
              <a:gd name="T70" fmla="*/ 252 w 1105"/>
              <a:gd name="T71" fmla="*/ 361 h 1305"/>
              <a:gd name="T72" fmla="*/ 255 w 1105"/>
              <a:gd name="T73" fmla="*/ 499 h 1305"/>
              <a:gd name="T74" fmla="*/ 273 w 1105"/>
              <a:gd name="T75" fmla="*/ 536 h 1305"/>
              <a:gd name="T76" fmla="*/ 324 w 1105"/>
              <a:gd name="T77" fmla="*/ 591 h 1305"/>
              <a:gd name="T78" fmla="*/ 517 w 1105"/>
              <a:gd name="T79" fmla="*/ 773 h 1305"/>
              <a:gd name="T80" fmla="*/ 485 w 1105"/>
              <a:gd name="T81" fmla="*/ 922 h 1305"/>
              <a:gd name="T82" fmla="*/ 969 w 1105"/>
              <a:gd name="T83" fmla="*/ 1095 h 1305"/>
              <a:gd name="T84" fmla="*/ 905 w 1105"/>
              <a:gd name="T85" fmla="*/ 1217 h 1305"/>
              <a:gd name="T86" fmla="*/ 766 w 1105"/>
              <a:gd name="T87" fmla="*/ 1260 h 1305"/>
              <a:gd name="T88" fmla="*/ 687 w 1105"/>
              <a:gd name="T89" fmla="*/ 1218 h 1305"/>
              <a:gd name="T90" fmla="*/ 796 w 1105"/>
              <a:gd name="T91" fmla="*/ 1132 h 1305"/>
              <a:gd name="T92" fmla="*/ 841 w 1105"/>
              <a:gd name="T93" fmla="*/ 1107 h 1305"/>
              <a:gd name="T94" fmla="*/ 279 w 1105"/>
              <a:gd name="T95" fmla="*/ 939 h 1305"/>
              <a:gd name="T96" fmla="*/ 208 w 1105"/>
              <a:gd name="T97" fmla="*/ 1045 h 1305"/>
              <a:gd name="T98" fmla="*/ 127 w 1105"/>
              <a:gd name="T99" fmla="*/ 872 h 1305"/>
              <a:gd name="T100" fmla="*/ 95 w 1105"/>
              <a:gd name="T101" fmla="*/ 965 h 1305"/>
              <a:gd name="T102" fmla="*/ 113 w 1105"/>
              <a:gd name="T103" fmla="*/ 1047 h 1305"/>
              <a:gd name="T104" fmla="*/ 148 w 1105"/>
              <a:gd name="T105" fmla="*/ 1089 h 1305"/>
              <a:gd name="T106" fmla="*/ 293 w 1105"/>
              <a:gd name="T107" fmla="*/ 1078 h 1305"/>
              <a:gd name="T108" fmla="*/ 205 w 1105"/>
              <a:gd name="T109" fmla="*/ 1235 h 1305"/>
              <a:gd name="T110" fmla="*/ 115 w 1105"/>
              <a:gd name="T111" fmla="*/ 1244 h 1305"/>
              <a:gd name="T112" fmla="*/ 35 w 1105"/>
              <a:gd name="T113" fmla="*/ 1154 h 1305"/>
              <a:gd name="T114" fmla="*/ 36 w 1105"/>
              <a:gd name="T115" fmla="*/ 1000 h 1305"/>
              <a:gd name="T116" fmla="*/ 127 w 1105"/>
              <a:gd name="T117" fmla="*/ 872 h 1305"/>
              <a:gd name="T118" fmla="*/ 229 w 1105"/>
              <a:gd name="T119" fmla="*/ 1004 h 1305"/>
              <a:gd name="T120" fmla="*/ 226 w 1105"/>
              <a:gd name="T121" fmla="*/ 953 h 1305"/>
              <a:gd name="T122" fmla="*/ 864 w 1105"/>
              <a:gd name="T123" fmla="*/ 1076 h 1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05" h="1305">
                <a:moveTo>
                  <a:pt x="258" y="601"/>
                </a:moveTo>
                <a:lnTo>
                  <a:pt x="165" y="601"/>
                </a:lnTo>
                <a:lnTo>
                  <a:pt x="145" y="587"/>
                </a:lnTo>
                <a:lnTo>
                  <a:pt x="65" y="587"/>
                </a:lnTo>
                <a:lnTo>
                  <a:pt x="78" y="792"/>
                </a:lnTo>
                <a:lnTo>
                  <a:pt x="114" y="792"/>
                </a:lnTo>
                <a:lnTo>
                  <a:pt x="114" y="792"/>
                </a:lnTo>
                <a:lnTo>
                  <a:pt x="114" y="795"/>
                </a:lnTo>
                <a:lnTo>
                  <a:pt x="112" y="802"/>
                </a:lnTo>
                <a:lnTo>
                  <a:pt x="112" y="809"/>
                </a:lnTo>
                <a:lnTo>
                  <a:pt x="113" y="813"/>
                </a:lnTo>
                <a:lnTo>
                  <a:pt x="114" y="816"/>
                </a:lnTo>
                <a:lnTo>
                  <a:pt x="114" y="816"/>
                </a:lnTo>
                <a:lnTo>
                  <a:pt x="120" y="820"/>
                </a:lnTo>
                <a:lnTo>
                  <a:pt x="124" y="821"/>
                </a:lnTo>
                <a:lnTo>
                  <a:pt x="126" y="821"/>
                </a:lnTo>
                <a:lnTo>
                  <a:pt x="127" y="821"/>
                </a:lnTo>
                <a:lnTo>
                  <a:pt x="127" y="822"/>
                </a:lnTo>
                <a:lnTo>
                  <a:pt x="127" y="822"/>
                </a:lnTo>
                <a:lnTo>
                  <a:pt x="126" y="833"/>
                </a:lnTo>
                <a:lnTo>
                  <a:pt x="127" y="842"/>
                </a:lnTo>
                <a:lnTo>
                  <a:pt x="127" y="842"/>
                </a:lnTo>
                <a:lnTo>
                  <a:pt x="114" y="848"/>
                </a:lnTo>
                <a:lnTo>
                  <a:pt x="101" y="856"/>
                </a:lnTo>
                <a:lnTo>
                  <a:pt x="84" y="868"/>
                </a:lnTo>
                <a:lnTo>
                  <a:pt x="74" y="877"/>
                </a:lnTo>
                <a:lnTo>
                  <a:pt x="66" y="885"/>
                </a:lnTo>
                <a:lnTo>
                  <a:pt x="56" y="896"/>
                </a:lnTo>
                <a:lnTo>
                  <a:pt x="47" y="908"/>
                </a:lnTo>
                <a:lnTo>
                  <a:pt x="38" y="921"/>
                </a:lnTo>
                <a:lnTo>
                  <a:pt x="30" y="937"/>
                </a:lnTo>
                <a:lnTo>
                  <a:pt x="22" y="953"/>
                </a:lnTo>
                <a:lnTo>
                  <a:pt x="15" y="971"/>
                </a:lnTo>
                <a:lnTo>
                  <a:pt x="15" y="971"/>
                </a:lnTo>
                <a:lnTo>
                  <a:pt x="10" y="990"/>
                </a:lnTo>
                <a:lnTo>
                  <a:pt x="6" y="1009"/>
                </a:lnTo>
                <a:lnTo>
                  <a:pt x="3" y="1029"/>
                </a:lnTo>
                <a:lnTo>
                  <a:pt x="1" y="1048"/>
                </a:lnTo>
                <a:lnTo>
                  <a:pt x="0" y="1066"/>
                </a:lnTo>
                <a:lnTo>
                  <a:pt x="0" y="1084"/>
                </a:lnTo>
                <a:lnTo>
                  <a:pt x="1" y="1102"/>
                </a:lnTo>
                <a:lnTo>
                  <a:pt x="2" y="1119"/>
                </a:lnTo>
                <a:lnTo>
                  <a:pt x="7" y="1151"/>
                </a:lnTo>
                <a:lnTo>
                  <a:pt x="13" y="1179"/>
                </a:lnTo>
                <a:lnTo>
                  <a:pt x="20" y="1202"/>
                </a:lnTo>
                <a:lnTo>
                  <a:pt x="28" y="1218"/>
                </a:lnTo>
                <a:lnTo>
                  <a:pt x="28" y="1218"/>
                </a:lnTo>
                <a:lnTo>
                  <a:pt x="32" y="1225"/>
                </a:lnTo>
                <a:lnTo>
                  <a:pt x="38" y="1231"/>
                </a:lnTo>
                <a:lnTo>
                  <a:pt x="50" y="1243"/>
                </a:lnTo>
                <a:lnTo>
                  <a:pt x="67" y="1253"/>
                </a:lnTo>
                <a:lnTo>
                  <a:pt x="84" y="1262"/>
                </a:lnTo>
                <a:lnTo>
                  <a:pt x="103" y="1270"/>
                </a:lnTo>
                <a:lnTo>
                  <a:pt x="121" y="1276"/>
                </a:lnTo>
                <a:lnTo>
                  <a:pt x="141" y="1279"/>
                </a:lnTo>
                <a:lnTo>
                  <a:pt x="157" y="1280"/>
                </a:lnTo>
                <a:lnTo>
                  <a:pt x="157" y="1280"/>
                </a:lnTo>
                <a:lnTo>
                  <a:pt x="166" y="1279"/>
                </a:lnTo>
                <a:lnTo>
                  <a:pt x="176" y="1278"/>
                </a:lnTo>
                <a:lnTo>
                  <a:pt x="184" y="1276"/>
                </a:lnTo>
                <a:lnTo>
                  <a:pt x="192" y="1272"/>
                </a:lnTo>
                <a:lnTo>
                  <a:pt x="211" y="1264"/>
                </a:lnTo>
                <a:lnTo>
                  <a:pt x="229" y="1253"/>
                </a:lnTo>
                <a:lnTo>
                  <a:pt x="245" y="1239"/>
                </a:lnTo>
                <a:lnTo>
                  <a:pt x="261" y="1224"/>
                </a:lnTo>
                <a:lnTo>
                  <a:pt x="276" y="1209"/>
                </a:lnTo>
                <a:lnTo>
                  <a:pt x="288" y="1194"/>
                </a:lnTo>
                <a:lnTo>
                  <a:pt x="288" y="1194"/>
                </a:lnTo>
                <a:lnTo>
                  <a:pt x="299" y="1178"/>
                </a:lnTo>
                <a:lnTo>
                  <a:pt x="308" y="1161"/>
                </a:lnTo>
                <a:lnTo>
                  <a:pt x="324" y="1132"/>
                </a:lnTo>
                <a:lnTo>
                  <a:pt x="334" y="1109"/>
                </a:lnTo>
                <a:lnTo>
                  <a:pt x="337" y="1101"/>
                </a:lnTo>
                <a:lnTo>
                  <a:pt x="337" y="1101"/>
                </a:lnTo>
                <a:lnTo>
                  <a:pt x="338" y="1142"/>
                </a:lnTo>
                <a:lnTo>
                  <a:pt x="340" y="1174"/>
                </a:lnTo>
                <a:lnTo>
                  <a:pt x="342" y="1189"/>
                </a:lnTo>
                <a:lnTo>
                  <a:pt x="343" y="1200"/>
                </a:lnTo>
                <a:lnTo>
                  <a:pt x="343" y="1200"/>
                </a:lnTo>
                <a:lnTo>
                  <a:pt x="346" y="1209"/>
                </a:lnTo>
                <a:lnTo>
                  <a:pt x="347" y="1218"/>
                </a:lnTo>
                <a:lnTo>
                  <a:pt x="347" y="1236"/>
                </a:lnTo>
                <a:lnTo>
                  <a:pt x="344" y="1250"/>
                </a:lnTo>
                <a:lnTo>
                  <a:pt x="343" y="1255"/>
                </a:lnTo>
                <a:lnTo>
                  <a:pt x="343" y="1255"/>
                </a:lnTo>
                <a:lnTo>
                  <a:pt x="340" y="1256"/>
                </a:lnTo>
                <a:lnTo>
                  <a:pt x="331" y="1259"/>
                </a:lnTo>
                <a:lnTo>
                  <a:pt x="326" y="1261"/>
                </a:lnTo>
                <a:lnTo>
                  <a:pt x="323" y="1264"/>
                </a:lnTo>
                <a:lnTo>
                  <a:pt x="320" y="1268"/>
                </a:lnTo>
                <a:lnTo>
                  <a:pt x="319" y="1274"/>
                </a:lnTo>
                <a:lnTo>
                  <a:pt x="319" y="1274"/>
                </a:lnTo>
                <a:lnTo>
                  <a:pt x="320" y="1280"/>
                </a:lnTo>
                <a:lnTo>
                  <a:pt x="323" y="1286"/>
                </a:lnTo>
                <a:lnTo>
                  <a:pt x="327" y="1291"/>
                </a:lnTo>
                <a:lnTo>
                  <a:pt x="332" y="1296"/>
                </a:lnTo>
                <a:lnTo>
                  <a:pt x="340" y="1300"/>
                </a:lnTo>
                <a:lnTo>
                  <a:pt x="347" y="1303"/>
                </a:lnTo>
                <a:lnTo>
                  <a:pt x="354" y="1305"/>
                </a:lnTo>
                <a:lnTo>
                  <a:pt x="362" y="1305"/>
                </a:lnTo>
                <a:lnTo>
                  <a:pt x="362" y="1305"/>
                </a:lnTo>
                <a:lnTo>
                  <a:pt x="407" y="1302"/>
                </a:lnTo>
                <a:lnTo>
                  <a:pt x="429" y="1300"/>
                </a:lnTo>
                <a:lnTo>
                  <a:pt x="443" y="1299"/>
                </a:lnTo>
                <a:lnTo>
                  <a:pt x="443" y="1299"/>
                </a:lnTo>
                <a:lnTo>
                  <a:pt x="446" y="1297"/>
                </a:lnTo>
                <a:lnTo>
                  <a:pt x="448" y="1295"/>
                </a:lnTo>
                <a:lnTo>
                  <a:pt x="449" y="1291"/>
                </a:lnTo>
                <a:lnTo>
                  <a:pt x="449" y="1289"/>
                </a:lnTo>
                <a:lnTo>
                  <a:pt x="449" y="1283"/>
                </a:lnTo>
                <a:lnTo>
                  <a:pt x="449" y="1280"/>
                </a:lnTo>
                <a:lnTo>
                  <a:pt x="449" y="1280"/>
                </a:lnTo>
                <a:lnTo>
                  <a:pt x="455" y="1276"/>
                </a:lnTo>
                <a:lnTo>
                  <a:pt x="459" y="1272"/>
                </a:lnTo>
                <a:lnTo>
                  <a:pt x="461" y="1270"/>
                </a:lnTo>
                <a:lnTo>
                  <a:pt x="461" y="1267"/>
                </a:lnTo>
                <a:lnTo>
                  <a:pt x="461" y="1069"/>
                </a:lnTo>
                <a:lnTo>
                  <a:pt x="479" y="1069"/>
                </a:lnTo>
                <a:lnTo>
                  <a:pt x="505" y="1125"/>
                </a:lnTo>
                <a:lnTo>
                  <a:pt x="505" y="1125"/>
                </a:lnTo>
                <a:lnTo>
                  <a:pt x="506" y="1150"/>
                </a:lnTo>
                <a:lnTo>
                  <a:pt x="507" y="1170"/>
                </a:lnTo>
                <a:lnTo>
                  <a:pt x="510" y="1177"/>
                </a:lnTo>
                <a:lnTo>
                  <a:pt x="511" y="1182"/>
                </a:lnTo>
                <a:lnTo>
                  <a:pt x="511" y="1182"/>
                </a:lnTo>
                <a:lnTo>
                  <a:pt x="513" y="1184"/>
                </a:lnTo>
                <a:lnTo>
                  <a:pt x="517" y="1186"/>
                </a:lnTo>
                <a:lnTo>
                  <a:pt x="525" y="1190"/>
                </a:lnTo>
                <a:lnTo>
                  <a:pt x="536" y="1194"/>
                </a:lnTo>
                <a:lnTo>
                  <a:pt x="579" y="1194"/>
                </a:lnTo>
                <a:lnTo>
                  <a:pt x="579" y="1194"/>
                </a:lnTo>
                <a:lnTo>
                  <a:pt x="578" y="1219"/>
                </a:lnTo>
                <a:lnTo>
                  <a:pt x="577" y="1237"/>
                </a:lnTo>
                <a:lnTo>
                  <a:pt x="578" y="1242"/>
                </a:lnTo>
                <a:lnTo>
                  <a:pt x="578" y="1243"/>
                </a:lnTo>
                <a:lnTo>
                  <a:pt x="579" y="1243"/>
                </a:lnTo>
                <a:lnTo>
                  <a:pt x="579" y="1243"/>
                </a:lnTo>
                <a:lnTo>
                  <a:pt x="581" y="1242"/>
                </a:lnTo>
                <a:lnTo>
                  <a:pt x="583" y="1242"/>
                </a:lnTo>
                <a:lnTo>
                  <a:pt x="585" y="1243"/>
                </a:lnTo>
                <a:lnTo>
                  <a:pt x="585" y="1243"/>
                </a:lnTo>
                <a:lnTo>
                  <a:pt x="582" y="1247"/>
                </a:lnTo>
                <a:lnTo>
                  <a:pt x="575" y="1258"/>
                </a:lnTo>
                <a:lnTo>
                  <a:pt x="569" y="1270"/>
                </a:lnTo>
                <a:lnTo>
                  <a:pt x="566" y="1276"/>
                </a:lnTo>
                <a:lnTo>
                  <a:pt x="566" y="1280"/>
                </a:lnTo>
                <a:lnTo>
                  <a:pt x="566" y="1280"/>
                </a:lnTo>
                <a:lnTo>
                  <a:pt x="570" y="1288"/>
                </a:lnTo>
                <a:lnTo>
                  <a:pt x="572" y="1290"/>
                </a:lnTo>
                <a:lnTo>
                  <a:pt x="575" y="1294"/>
                </a:lnTo>
                <a:lnTo>
                  <a:pt x="579" y="1296"/>
                </a:lnTo>
                <a:lnTo>
                  <a:pt x="584" y="1297"/>
                </a:lnTo>
                <a:lnTo>
                  <a:pt x="590" y="1299"/>
                </a:lnTo>
                <a:lnTo>
                  <a:pt x="598" y="1299"/>
                </a:lnTo>
                <a:lnTo>
                  <a:pt x="598" y="1299"/>
                </a:lnTo>
                <a:lnTo>
                  <a:pt x="636" y="1299"/>
                </a:lnTo>
                <a:lnTo>
                  <a:pt x="659" y="1299"/>
                </a:lnTo>
                <a:lnTo>
                  <a:pt x="659" y="1299"/>
                </a:lnTo>
                <a:lnTo>
                  <a:pt x="661" y="1291"/>
                </a:lnTo>
                <a:lnTo>
                  <a:pt x="665" y="1274"/>
                </a:lnTo>
                <a:lnTo>
                  <a:pt x="665" y="1274"/>
                </a:lnTo>
                <a:lnTo>
                  <a:pt x="666" y="1262"/>
                </a:lnTo>
                <a:lnTo>
                  <a:pt x="666" y="1250"/>
                </a:lnTo>
                <a:lnTo>
                  <a:pt x="665" y="1237"/>
                </a:lnTo>
                <a:lnTo>
                  <a:pt x="665" y="1237"/>
                </a:lnTo>
                <a:lnTo>
                  <a:pt x="676" y="1245"/>
                </a:lnTo>
                <a:lnTo>
                  <a:pt x="689" y="1254"/>
                </a:lnTo>
                <a:lnTo>
                  <a:pt x="706" y="1265"/>
                </a:lnTo>
                <a:lnTo>
                  <a:pt x="727" y="1274"/>
                </a:lnTo>
                <a:lnTo>
                  <a:pt x="739" y="1279"/>
                </a:lnTo>
                <a:lnTo>
                  <a:pt x="752" y="1284"/>
                </a:lnTo>
                <a:lnTo>
                  <a:pt x="765" y="1288"/>
                </a:lnTo>
                <a:lnTo>
                  <a:pt x="778" y="1290"/>
                </a:lnTo>
                <a:lnTo>
                  <a:pt x="793" y="1291"/>
                </a:lnTo>
                <a:lnTo>
                  <a:pt x="808" y="1292"/>
                </a:lnTo>
                <a:lnTo>
                  <a:pt x="808" y="1292"/>
                </a:lnTo>
                <a:lnTo>
                  <a:pt x="823" y="1291"/>
                </a:lnTo>
                <a:lnTo>
                  <a:pt x="839" y="1288"/>
                </a:lnTo>
                <a:lnTo>
                  <a:pt x="853" y="1283"/>
                </a:lnTo>
                <a:lnTo>
                  <a:pt x="868" y="1276"/>
                </a:lnTo>
                <a:lnTo>
                  <a:pt x="882" y="1267"/>
                </a:lnTo>
                <a:lnTo>
                  <a:pt x="895" y="1258"/>
                </a:lnTo>
                <a:lnTo>
                  <a:pt x="909" y="1247"/>
                </a:lnTo>
                <a:lnTo>
                  <a:pt x="921" y="1236"/>
                </a:lnTo>
                <a:lnTo>
                  <a:pt x="931" y="1225"/>
                </a:lnTo>
                <a:lnTo>
                  <a:pt x="942" y="1213"/>
                </a:lnTo>
                <a:lnTo>
                  <a:pt x="960" y="1191"/>
                </a:lnTo>
                <a:lnTo>
                  <a:pt x="974" y="1171"/>
                </a:lnTo>
                <a:lnTo>
                  <a:pt x="981" y="1156"/>
                </a:lnTo>
                <a:lnTo>
                  <a:pt x="981" y="1156"/>
                </a:lnTo>
                <a:lnTo>
                  <a:pt x="989" y="1133"/>
                </a:lnTo>
                <a:lnTo>
                  <a:pt x="995" y="1114"/>
                </a:lnTo>
                <a:lnTo>
                  <a:pt x="1000" y="1095"/>
                </a:lnTo>
                <a:lnTo>
                  <a:pt x="1099" y="1095"/>
                </a:lnTo>
                <a:lnTo>
                  <a:pt x="1099" y="1095"/>
                </a:lnTo>
                <a:lnTo>
                  <a:pt x="1100" y="1095"/>
                </a:lnTo>
                <a:lnTo>
                  <a:pt x="1101" y="1095"/>
                </a:lnTo>
                <a:lnTo>
                  <a:pt x="1104" y="1092"/>
                </a:lnTo>
                <a:lnTo>
                  <a:pt x="1105" y="1089"/>
                </a:lnTo>
                <a:lnTo>
                  <a:pt x="1105" y="1089"/>
                </a:lnTo>
                <a:lnTo>
                  <a:pt x="1105" y="1085"/>
                </a:lnTo>
                <a:lnTo>
                  <a:pt x="1103" y="1084"/>
                </a:lnTo>
                <a:lnTo>
                  <a:pt x="1099" y="1083"/>
                </a:lnTo>
                <a:lnTo>
                  <a:pt x="1094" y="1082"/>
                </a:lnTo>
                <a:lnTo>
                  <a:pt x="1093" y="1083"/>
                </a:lnTo>
                <a:lnTo>
                  <a:pt x="1006" y="1083"/>
                </a:lnTo>
                <a:lnTo>
                  <a:pt x="1006" y="1039"/>
                </a:lnTo>
                <a:lnTo>
                  <a:pt x="1012" y="1033"/>
                </a:lnTo>
                <a:lnTo>
                  <a:pt x="994" y="934"/>
                </a:lnTo>
                <a:lnTo>
                  <a:pt x="1006" y="927"/>
                </a:lnTo>
                <a:lnTo>
                  <a:pt x="1006" y="884"/>
                </a:lnTo>
                <a:lnTo>
                  <a:pt x="969" y="884"/>
                </a:lnTo>
                <a:lnTo>
                  <a:pt x="969" y="884"/>
                </a:lnTo>
                <a:lnTo>
                  <a:pt x="951" y="862"/>
                </a:lnTo>
                <a:lnTo>
                  <a:pt x="935" y="844"/>
                </a:lnTo>
                <a:lnTo>
                  <a:pt x="919" y="828"/>
                </a:lnTo>
                <a:lnTo>
                  <a:pt x="919" y="828"/>
                </a:lnTo>
                <a:lnTo>
                  <a:pt x="912" y="824"/>
                </a:lnTo>
                <a:lnTo>
                  <a:pt x="905" y="820"/>
                </a:lnTo>
                <a:lnTo>
                  <a:pt x="890" y="814"/>
                </a:lnTo>
                <a:lnTo>
                  <a:pt x="880" y="812"/>
                </a:lnTo>
                <a:lnTo>
                  <a:pt x="876" y="810"/>
                </a:lnTo>
                <a:lnTo>
                  <a:pt x="876" y="810"/>
                </a:lnTo>
                <a:lnTo>
                  <a:pt x="871" y="808"/>
                </a:lnTo>
                <a:lnTo>
                  <a:pt x="859" y="804"/>
                </a:lnTo>
                <a:lnTo>
                  <a:pt x="839" y="801"/>
                </a:lnTo>
                <a:lnTo>
                  <a:pt x="827" y="798"/>
                </a:lnTo>
                <a:lnTo>
                  <a:pt x="815" y="798"/>
                </a:lnTo>
                <a:lnTo>
                  <a:pt x="815" y="798"/>
                </a:lnTo>
                <a:lnTo>
                  <a:pt x="801" y="798"/>
                </a:lnTo>
                <a:lnTo>
                  <a:pt x="789" y="799"/>
                </a:lnTo>
                <a:lnTo>
                  <a:pt x="778" y="801"/>
                </a:lnTo>
                <a:lnTo>
                  <a:pt x="768" y="804"/>
                </a:lnTo>
                <a:lnTo>
                  <a:pt x="749" y="810"/>
                </a:lnTo>
                <a:lnTo>
                  <a:pt x="734" y="816"/>
                </a:lnTo>
                <a:lnTo>
                  <a:pt x="734" y="816"/>
                </a:lnTo>
                <a:lnTo>
                  <a:pt x="690" y="834"/>
                </a:lnTo>
                <a:lnTo>
                  <a:pt x="690" y="834"/>
                </a:lnTo>
                <a:lnTo>
                  <a:pt x="672" y="837"/>
                </a:lnTo>
                <a:lnTo>
                  <a:pt x="659" y="838"/>
                </a:lnTo>
                <a:lnTo>
                  <a:pt x="655" y="837"/>
                </a:lnTo>
                <a:lnTo>
                  <a:pt x="654" y="836"/>
                </a:lnTo>
                <a:lnTo>
                  <a:pt x="653" y="834"/>
                </a:lnTo>
                <a:lnTo>
                  <a:pt x="653" y="834"/>
                </a:lnTo>
                <a:lnTo>
                  <a:pt x="659" y="699"/>
                </a:lnTo>
                <a:lnTo>
                  <a:pt x="659" y="699"/>
                </a:lnTo>
                <a:lnTo>
                  <a:pt x="664" y="699"/>
                </a:lnTo>
                <a:lnTo>
                  <a:pt x="675" y="699"/>
                </a:lnTo>
                <a:lnTo>
                  <a:pt x="681" y="699"/>
                </a:lnTo>
                <a:lnTo>
                  <a:pt x="687" y="698"/>
                </a:lnTo>
                <a:lnTo>
                  <a:pt x="693" y="696"/>
                </a:lnTo>
                <a:lnTo>
                  <a:pt x="696" y="693"/>
                </a:lnTo>
                <a:lnTo>
                  <a:pt x="696" y="693"/>
                </a:lnTo>
                <a:lnTo>
                  <a:pt x="708" y="679"/>
                </a:lnTo>
                <a:lnTo>
                  <a:pt x="712" y="672"/>
                </a:lnTo>
                <a:lnTo>
                  <a:pt x="714" y="667"/>
                </a:lnTo>
                <a:lnTo>
                  <a:pt x="716" y="662"/>
                </a:lnTo>
                <a:lnTo>
                  <a:pt x="716" y="662"/>
                </a:lnTo>
                <a:lnTo>
                  <a:pt x="717" y="627"/>
                </a:lnTo>
                <a:lnTo>
                  <a:pt x="719" y="564"/>
                </a:lnTo>
                <a:lnTo>
                  <a:pt x="722" y="470"/>
                </a:lnTo>
                <a:lnTo>
                  <a:pt x="722" y="470"/>
                </a:lnTo>
                <a:lnTo>
                  <a:pt x="716" y="285"/>
                </a:lnTo>
                <a:lnTo>
                  <a:pt x="716" y="285"/>
                </a:lnTo>
                <a:lnTo>
                  <a:pt x="716" y="275"/>
                </a:lnTo>
                <a:lnTo>
                  <a:pt x="716" y="267"/>
                </a:lnTo>
                <a:lnTo>
                  <a:pt x="717" y="256"/>
                </a:lnTo>
                <a:lnTo>
                  <a:pt x="717" y="251"/>
                </a:lnTo>
                <a:lnTo>
                  <a:pt x="716" y="247"/>
                </a:lnTo>
                <a:lnTo>
                  <a:pt x="713" y="241"/>
                </a:lnTo>
                <a:lnTo>
                  <a:pt x="708" y="235"/>
                </a:lnTo>
                <a:lnTo>
                  <a:pt x="708" y="235"/>
                </a:lnTo>
                <a:lnTo>
                  <a:pt x="702" y="228"/>
                </a:lnTo>
                <a:lnTo>
                  <a:pt x="693" y="220"/>
                </a:lnTo>
                <a:lnTo>
                  <a:pt x="672" y="204"/>
                </a:lnTo>
                <a:lnTo>
                  <a:pt x="647" y="186"/>
                </a:lnTo>
                <a:lnTo>
                  <a:pt x="623" y="168"/>
                </a:lnTo>
                <a:lnTo>
                  <a:pt x="623" y="149"/>
                </a:lnTo>
                <a:lnTo>
                  <a:pt x="623" y="149"/>
                </a:lnTo>
                <a:lnTo>
                  <a:pt x="630" y="145"/>
                </a:lnTo>
                <a:lnTo>
                  <a:pt x="636" y="141"/>
                </a:lnTo>
                <a:lnTo>
                  <a:pt x="640" y="139"/>
                </a:lnTo>
                <a:lnTo>
                  <a:pt x="641" y="137"/>
                </a:lnTo>
                <a:lnTo>
                  <a:pt x="641" y="137"/>
                </a:lnTo>
                <a:lnTo>
                  <a:pt x="653" y="105"/>
                </a:lnTo>
                <a:lnTo>
                  <a:pt x="653" y="105"/>
                </a:lnTo>
                <a:lnTo>
                  <a:pt x="663" y="105"/>
                </a:lnTo>
                <a:lnTo>
                  <a:pt x="684" y="103"/>
                </a:lnTo>
                <a:lnTo>
                  <a:pt x="694" y="100"/>
                </a:lnTo>
                <a:lnTo>
                  <a:pt x="704" y="98"/>
                </a:lnTo>
                <a:lnTo>
                  <a:pt x="706" y="96"/>
                </a:lnTo>
                <a:lnTo>
                  <a:pt x="708" y="93"/>
                </a:lnTo>
                <a:lnTo>
                  <a:pt x="710" y="91"/>
                </a:lnTo>
                <a:lnTo>
                  <a:pt x="708" y="87"/>
                </a:lnTo>
                <a:lnTo>
                  <a:pt x="708" y="87"/>
                </a:lnTo>
                <a:lnTo>
                  <a:pt x="707" y="84"/>
                </a:lnTo>
                <a:lnTo>
                  <a:pt x="704" y="81"/>
                </a:lnTo>
                <a:lnTo>
                  <a:pt x="696" y="74"/>
                </a:lnTo>
                <a:lnTo>
                  <a:pt x="687" y="68"/>
                </a:lnTo>
                <a:lnTo>
                  <a:pt x="675" y="62"/>
                </a:lnTo>
                <a:lnTo>
                  <a:pt x="655" y="53"/>
                </a:lnTo>
                <a:lnTo>
                  <a:pt x="647" y="50"/>
                </a:lnTo>
                <a:lnTo>
                  <a:pt x="647" y="50"/>
                </a:lnTo>
                <a:lnTo>
                  <a:pt x="646" y="45"/>
                </a:lnTo>
                <a:lnTo>
                  <a:pt x="643" y="34"/>
                </a:lnTo>
                <a:lnTo>
                  <a:pt x="641" y="28"/>
                </a:lnTo>
                <a:lnTo>
                  <a:pt x="637" y="22"/>
                </a:lnTo>
                <a:lnTo>
                  <a:pt x="634" y="17"/>
                </a:lnTo>
                <a:lnTo>
                  <a:pt x="629" y="14"/>
                </a:lnTo>
                <a:lnTo>
                  <a:pt x="629" y="14"/>
                </a:lnTo>
                <a:lnTo>
                  <a:pt x="617" y="8"/>
                </a:lnTo>
                <a:lnTo>
                  <a:pt x="602" y="4"/>
                </a:lnTo>
                <a:lnTo>
                  <a:pt x="594" y="2"/>
                </a:lnTo>
                <a:lnTo>
                  <a:pt x="584" y="0"/>
                </a:lnTo>
                <a:lnTo>
                  <a:pt x="573" y="0"/>
                </a:lnTo>
                <a:lnTo>
                  <a:pt x="560" y="0"/>
                </a:lnTo>
                <a:lnTo>
                  <a:pt x="560" y="0"/>
                </a:lnTo>
                <a:lnTo>
                  <a:pt x="547" y="3"/>
                </a:lnTo>
                <a:lnTo>
                  <a:pt x="536" y="6"/>
                </a:lnTo>
                <a:lnTo>
                  <a:pt x="525" y="12"/>
                </a:lnTo>
                <a:lnTo>
                  <a:pt x="517" y="18"/>
                </a:lnTo>
                <a:lnTo>
                  <a:pt x="510" y="26"/>
                </a:lnTo>
                <a:lnTo>
                  <a:pt x="503" y="30"/>
                </a:lnTo>
                <a:lnTo>
                  <a:pt x="499" y="38"/>
                </a:lnTo>
                <a:lnTo>
                  <a:pt x="499" y="38"/>
                </a:lnTo>
                <a:lnTo>
                  <a:pt x="499" y="45"/>
                </a:lnTo>
                <a:lnTo>
                  <a:pt x="501" y="56"/>
                </a:lnTo>
                <a:lnTo>
                  <a:pt x="505" y="75"/>
                </a:lnTo>
                <a:lnTo>
                  <a:pt x="505" y="75"/>
                </a:lnTo>
                <a:lnTo>
                  <a:pt x="508" y="94"/>
                </a:lnTo>
                <a:lnTo>
                  <a:pt x="511" y="112"/>
                </a:lnTo>
                <a:lnTo>
                  <a:pt x="511" y="112"/>
                </a:lnTo>
                <a:lnTo>
                  <a:pt x="499" y="116"/>
                </a:lnTo>
                <a:lnTo>
                  <a:pt x="490" y="121"/>
                </a:lnTo>
                <a:lnTo>
                  <a:pt x="488" y="122"/>
                </a:lnTo>
                <a:lnTo>
                  <a:pt x="487" y="124"/>
                </a:lnTo>
                <a:lnTo>
                  <a:pt x="487" y="124"/>
                </a:lnTo>
                <a:lnTo>
                  <a:pt x="482" y="129"/>
                </a:lnTo>
                <a:lnTo>
                  <a:pt x="473" y="135"/>
                </a:lnTo>
                <a:lnTo>
                  <a:pt x="461" y="143"/>
                </a:lnTo>
                <a:lnTo>
                  <a:pt x="461" y="143"/>
                </a:lnTo>
                <a:lnTo>
                  <a:pt x="448" y="146"/>
                </a:lnTo>
                <a:lnTo>
                  <a:pt x="418" y="156"/>
                </a:lnTo>
                <a:lnTo>
                  <a:pt x="401" y="162"/>
                </a:lnTo>
                <a:lnTo>
                  <a:pt x="387" y="168"/>
                </a:lnTo>
                <a:lnTo>
                  <a:pt x="374" y="174"/>
                </a:lnTo>
                <a:lnTo>
                  <a:pt x="371" y="178"/>
                </a:lnTo>
                <a:lnTo>
                  <a:pt x="368" y="180"/>
                </a:lnTo>
                <a:lnTo>
                  <a:pt x="368" y="180"/>
                </a:lnTo>
                <a:lnTo>
                  <a:pt x="342" y="232"/>
                </a:lnTo>
                <a:lnTo>
                  <a:pt x="325" y="263"/>
                </a:lnTo>
                <a:lnTo>
                  <a:pt x="313" y="285"/>
                </a:lnTo>
                <a:lnTo>
                  <a:pt x="313" y="285"/>
                </a:lnTo>
                <a:lnTo>
                  <a:pt x="307" y="292"/>
                </a:lnTo>
                <a:lnTo>
                  <a:pt x="299" y="302"/>
                </a:lnTo>
                <a:lnTo>
                  <a:pt x="277" y="325"/>
                </a:lnTo>
                <a:lnTo>
                  <a:pt x="267" y="335"/>
                </a:lnTo>
                <a:lnTo>
                  <a:pt x="259" y="346"/>
                </a:lnTo>
                <a:lnTo>
                  <a:pt x="253" y="357"/>
                </a:lnTo>
                <a:lnTo>
                  <a:pt x="252" y="361"/>
                </a:lnTo>
                <a:lnTo>
                  <a:pt x="250" y="366"/>
                </a:lnTo>
                <a:lnTo>
                  <a:pt x="250" y="366"/>
                </a:lnTo>
                <a:lnTo>
                  <a:pt x="250" y="391"/>
                </a:lnTo>
                <a:lnTo>
                  <a:pt x="249" y="429"/>
                </a:lnTo>
                <a:lnTo>
                  <a:pt x="249" y="467"/>
                </a:lnTo>
                <a:lnTo>
                  <a:pt x="249" y="480"/>
                </a:lnTo>
                <a:lnTo>
                  <a:pt x="250" y="489"/>
                </a:lnTo>
                <a:lnTo>
                  <a:pt x="250" y="489"/>
                </a:lnTo>
                <a:lnTo>
                  <a:pt x="253" y="495"/>
                </a:lnTo>
                <a:lnTo>
                  <a:pt x="255" y="499"/>
                </a:lnTo>
                <a:lnTo>
                  <a:pt x="261" y="507"/>
                </a:lnTo>
                <a:lnTo>
                  <a:pt x="267" y="511"/>
                </a:lnTo>
                <a:lnTo>
                  <a:pt x="270" y="514"/>
                </a:lnTo>
                <a:lnTo>
                  <a:pt x="270" y="514"/>
                </a:lnTo>
                <a:lnTo>
                  <a:pt x="272" y="521"/>
                </a:lnTo>
                <a:lnTo>
                  <a:pt x="274" y="527"/>
                </a:lnTo>
                <a:lnTo>
                  <a:pt x="276" y="532"/>
                </a:lnTo>
                <a:lnTo>
                  <a:pt x="276" y="532"/>
                </a:lnTo>
                <a:lnTo>
                  <a:pt x="274" y="534"/>
                </a:lnTo>
                <a:lnTo>
                  <a:pt x="273" y="536"/>
                </a:lnTo>
                <a:lnTo>
                  <a:pt x="268" y="540"/>
                </a:lnTo>
                <a:lnTo>
                  <a:pt x="266" y="543"/>
                </a:lnTo>
                <a:lnTo>
                  <a:pt x="265" y="546"/>
                </a:lnTo>
                <a:lnTo>
                  <a:pt x="266" y="551"/>
                </a:lnTo>
                <a:lnTo>
                  <a:pt x="270" y="557"/>
                </a:lnTo>
                <a:lnTo>
                  <a:pt x="270" y="557"/>
                </a:lnTo>
                <a:lnTo>
                  <a:pt x="276" y="563"/>
                </a:lnTo>
                <a:lnTo>
                  <a:pt x="284" y="569"/>
                </a:lnTo>
                <a:lnTo>
                  <a:pt x="305" y="581"/>
                </a:lnTo>
                <a:lnTo>
                  <a:pt x="324" y="591"/>
                </a:lnTo>
                <a:lnTo>
                  <a:pt x="331" y="595"/>
                </a:lnTo>
                <a:lnTo>
                  <a:pt x="331" y="607"/>
                </a:lnTo>
                <a:lnTo>
                  <a:pt x="258" y="601"/>
                </a:lnTo>
                <a:close/>
                <a:moveTo>
                  <a:pt x="499" y="724"/>
                </a:moveTo>
                <a:lnTo>
                  <a:pt x="499" y="724"/>
                </a:lnTo>
                <a:lnTo>
                  <a:pt x="508" y="746"/>
                </a:lnTo>
                <a:lnTo>
                  <a:pt x="516" y="763"/>
                </a:lnTo>
                <a:lnTo>
                  <a:pt x="517" y="769"/>
                </a:lnTo>
                <a:lnTo>
                  <a:pt x="517" y="773"/>
                </a:lnTo>
                <a:lnTo>
                  <a:pt x="517" y="773"/>
                </a:lnTo>
                <a:lnTo>
                  <a:pt x="517" y="777"/>
                </a:lnTo>
                <a:lnTo>
                  <a:pt x="518" y="781"/>
                </a:lnTo>
                <a:lnTo>
                  <a:pt x="522" y="797"/>
                </a:lnTo>
                <a:lnTo>
                  <a:pt x="530" y="828"/>
                </a:lnTo>
                <a:lnTo>
                  <a:pt x="530" y="828"/>
                </a:lnTo>
                <a:lnTo>
                  <a:pt x="543" y="880"/>
                </a:lnTo>
                <a:lnTo>
                  <a:pt x="554" y="921"/>
                </a:lnTo>
                <a:lnTo>
                  <a:pt x="554" y="921"/>
                </a:lnTo>
                <a:lnTo>
                  <a:pt x="513" y="922"/>
                </a:lnTo>
                <a:lnTo>
                  <a:pt x="485" y="922"/>
                </a:lnTo>
                <a:lnTo>
                  <a:pt x="476" y="922"/>
                </a:lnTo>
                <a:lnTo>
                  <a:pt x="475" y="922"/>
                </a:lnTo>
                <a:lnTo>
                  <a:pt x="473" y="921"/>
                </a:lnTo>
                <a:lnTo>
                  <a:pt x="473" y="921"/>
                </a:lnTo>
                <a:lnTo>
                  <a:pt x="476" y="912"/>
                </a:lnTo>
                <a:lnTo>
                  <a:pt x="479" y="890"/>
                </a:lnTo>
                <a:lnTo>
                  <a:pt x="488" y="821"/>
                </a:lnTo>
                <a:lnTo>
                  <a:pt x="499" y="724"/>
                </a:lnTo>
                <a:lnTo>
                  <a:pt x="499" y="724"/>
                </a:lnTo>
                <a:close/>
                <a:moveTo>
                  <a:pt x="969" y="1095"/>
                </a:moveTo>
                <a:lnTo>
                  <a:pt x="969" y="1095"/>
                </a:lnTo>
                <a:lnTo>
                  <a:pt x="965" y="1109"/>
                </a:lnTo>
                <a:lnTo>
                  <a:pt x="960" y="1126"/>
                </a:lnTo>
                <a:lnTo>
                  <a:pt x="953" y="1145"/>
                </a:lnTo>
                <a:lnTo>
                  <a:pt x="942" y="1167"/>
                </a:lnTo>
                <a:lnTo>
                  <a:pt x="936" y="1178"/>
                </a:lnTo>
                <a:lnTo>
                  <a:pt x="930" y="1188"/>
                </a:lnTo>
                <a:lnTo>
                  <a:pt x="922" y="1198"/>
                </a:lnTo>
                <a:lnTo>
                  <a:pt x="913" y="1208"/>
                </a:lnTo>
                <a:lnTo>
                  <a:pt x="905" y="1217"/>
                </a:lnTo>
                <a:lnTo>
                  <a:pt x="894" y="1224"/>
                </a:lnTo>
                <a:lnTo>
                  <a:pt x="894" y="1224"/>
                </a:lnTo>
                <a:lnTo>
                  <a:pt x="881" y="1233"/>
                </a:lnTo>
                <a:lnTo>
                  <a:pt x="866" y="1242"/>
                </a:lnTo>
                <a:lnTo>
                  <a:pt x="852" y="1249"/>
                </a:lnTo>
                <a:lnTo>
                  <a:pt x="836" y="1255"/>
                </a:lnTo>
                <a:lnTo>
                  <a:pt x="821" y="1259"/>
                </a:lnTo>
                <a:lnTo>
                  <a:pt x="804" y="1261"/>
                </a:lnTo>
                <a:lnTo>
                  <a:pt x="786" y="1261"/>
                </a:lnTo>
                <a:lnTo>
                  <a:pt x="766" y="1260"/>
                </a:lnTo>
                <a:lnTo>
                  <a:pt x="766" y="1260"/>
                </a:lnTo>
                <a:lnTo>
                  <a:pt x="755" y="1259"/>
                </a:lnTo>
                <a:lnTo>
                  <a:pt x="745" y="1255"/>
                </a:lnTo>
                <a:lnTo>
                  <a:pt x="735" y="1252"/>
                </a:lnTo>
                <a:lnTo>
                  <a:pt x="725" y="1247"/>
                </a:lnTo>
                <a:lnTo>
                  <a:pt x="712" y="1238"/>
                </a:lnTo>
                <a:lnTo>
                  <a:pt x="702" y="1231"/>
                </a:lnTo>
                <a:lnTo>
                  <a:pt x="702" y="1231"/>
                </a:lnTo>
                <a:lnTo>
                  <a:pt x="695" y="1224"/>
                </a:lnTo>
                <a:lnTo>
                  <a:pt x="687" y="1218"/>
                </a:lnTo>
                <a:lnTo>
                  <a:pt x="678" y="1212"/>
                </a:lnTo>
                <a:lnTo>
                  <a:pt x="678" y="1182"/>
                </a:lnTo>
                <a:lnTo>
                  <a:pt x="740" y="1174"/>
                </a:lnTo>
                <a:lnTo>
                  <a:pt x="746" y="1162"/>
                </a:lnTo>
                <a:lnTo>
                  <a:pt x="746" y="1162"/>
                </a:lnTo>
                <a:lnTo>
                  <a:pt x="768" y="1156"/>
                </a:lnTo>
                <a:lnTo>
                  <a:pt x="789" y="1150"/>
                </a:lnTo>
                <a:lnTo>
                  <a:pt x="789" y="1150"/>
                </a:lnTo>
                <a:lnTo>
                  <a:pt x="792" y="1144"/>
                </a:lnTo>
                <a:lnTo>
                  <a:pt x="796" y="1132"/>
                </a:lnTo>
                <a:lnTo>
                  <a:pt x="801" y="1113"/>
                </a:lnTo>
                <a:lnTo>
                  <a:pt x="801" y="1113"/>
                </a:lnTo>
                <a:lnTo>
                  <a:pt x="805" y="1114"/>
                </a:lnTo>
                <a:lnTo>
                  <a:pt x="812" y="1117"/>
                </a:lnTo>
                <a:lnTo>
                  <a:pt x="817" y="1118"/>
                </a:lnTo>
                <a:lnTo>
                  <a:pt x="822" y="1117"/>
                </a:lnTo>
                <a:lnTo>
                  <a:pt x="828" y="1115"/>
                </a:lnTo>
                <a:lnTo>
                  <a:pt x="833" y="1113"/>
                </a:lnTo>
                <a:lnTo>
                  <a:pt x="833" y="1113"/>
                </a:lnTo>
                <a:lnTo>
                  <a:pt x="841" y="1107"/>
                </a:lnTo>
                <a:lnTo>
                  <a:pt x="847" y="1101"/>
                </a:lnTo>
                <a:lnTo>
                  <a:pt x="851" y="1095"/>
                </a:lnTo>
                <a:lnTo>
                  <a:pt x="851" y="1095"/>
                </a:lnTo>
                <a:lnTo>
                  <a:pt x="910" y="1094"/>
                </a:lnTo>
                <a:lnTo>
                  <a:pt x="951" y="1092"/>
                </a:lnTo>
                <a:lnTo>
                  <a:pt x="964" y="1094"/>
                </a:lnTo>
                <a:lnTo>
                  <a:pt x="968" y="1094"/>
                </a:lnTo>
                <a:lnTo>
                  <a:pt x="969" y="1095"/>
                </a:lnTo>
                <a:lnTo>
                  <a:pt x="969" y="1095"/>
                </a:lnTo>
                <a:close/>
                <a:moveTo>
                  <a:pt x="279" y="939"/>
                </a:moveTo>
                <a:lnTo>
                  <a:pt x="279" y="939"/>
                </a:lnTo>
                <a:lnTo>
                  <a:pt x="285" y="953"/>
                </a:lnTo>
                <a:lnTo>
                  <a:pt x="290" y="967"/>
                </a:lnTo>
                <a:lnTo>
                  <a:pt x="294" y="984"/>
                </a:lnTo>
                <a:lnTo>
                  <a:pt x="294" y="984"/>
                </a:lnTo>
                <a:lnTo>
                  <a:pt x="297" y="1003"/>
                </a:lnTo>
                <a:lnTo>
                  <a:pt x="299" y="1025"/>
                </a:lnTo>
                <a:lnTo>
                  <a:pt x="301" y="1051"/>
                </a:lnTo>
                <a:lnTo>
                  <a:pt x="208" y="1045"/>
                </a:lnTo>
                <a:lnTo>
                  <a:pt x="208" y="1045"/>
                </a:lnTo>
                <a:lnTo>
                  <a:pt x="224" y="1030"/>
                </a:lnTo>
                <a:lnTo>
                  <a:pt x="238" y="1015"/>
                </a:lnTo>
                <a:lnTo>
                  <a:pt x="250" y="1002"/>
                </a:lnTo>
                <a:lnTo>
                  <a:pt x="250" y="1002"/>
                </a:lnTo>
                <a:lnTo>
                  <a:pt x="256" y="995"/>
                </a:lnTo>
                <a:lnTo>
                  <a:pt x="261" y="985"/>
                </a:lnTo>
                <a:lnTo>
                  <a:pt x="271" y="963"/>
                </a:lnTo>
                <a:lnTo>
                  <a:pt x="279" y="939"/>
                </a:lnTo>
                <a:lnTo>
                  <a:pt x="279" y="939"/>
                </a:lnTo>
                <a:close/>
                <a:moveTo>
                  <a:pt x="127" y="872"/>
                </a:moveTo>
                <a:lnTo>
                  <a:pt x="127" y="915"/>
                </a:lnTo>
                <a:lnTo>
                  <a:pt x="127" y="915"/>
                </a:lnTo>
                <a:lnTo>
                  <a:pt x="113" y="926"/>
                </a:lnTo>
                <a:lnTo>
                  <a:pt x="103" y="936"/>
                </a:lnTo>
                <a:lnTo>
                  <a:pt x="98" y="942"/>
                </a:lnTo>
                <a:lnTo>
                  <a:pt x="96" y="947"/>
                </a:lnTo>
                <a:lnTo>
                  <a:pt x="96" y="947"/>
                </a:lnTo>
                <a:lnTo>
                  <a:pt x="94" y="955"/>
                </a:lnTo>
                <a:lnTo>
                  <a:pt x="94" y="961"/>
                </a:lnTo>
                <a:lnTo>
                  <a:pt x="95" y="965"/>
                </a:lnTo>
                <a:lnTo>
                  <a:pt x="95" y="965"/>
                </a:lnTo>
                <a:lnTo>
                  <a:pt x="96" y="965"/>
                </a:lnTo>
                <a:lnTo>
                  <a:pt x="96" y="965"/>
                </a:lnTo>
                <a:lnTo>
                  <a:pt x="101" y="966"/>
                </a:lnTo>
                <a:lnTo>
                  <a:pt x="107" y="967"/>
                </a:lnTo>
                <a:lnTo>
                  <a:pt x="114" y="971"/>
                </a:lnTo>
                <a:lnTo>
                  <a:pt x="114" y="1039"/>
                </a:lnTo>
                <a:lnTo>
                  <a:pt x="114" y="1039"/>
                </a:lnTo>
                <a:lnTo>
                  <a:pt x="114" y="1041"/>
                </a:lnTo>
                <a:lnTo>
                  <a:pt x="113" y="1047"/>
                </a:lnTo>
                <a:lnTo>
                  <a:pt x="112" y="1056"/>
                </a:lnTo>
                <a:lnTo>
                  <a:pt x="113" y="1062"/>
                </a:lnTo>
                <a:lnTo>
                  <a:pt x="114" y="1069"/>
                </a:lnTo>
                <a:lnTo>
                  <a:pt x="114" y="1069"/>
                </a:lnTo>
                <a:lnTo>
                  <a:pt x="118" y="1077"/>
                </a:lnTo>
                <a:lnTo>
                  <a:pt x="123" y="1082"/>
                </a:lnTo>
                <a:lnTo>
                  <a:pt x="129" y="1085"/>
                </a:lnTo>
                <a:lnTo>
                  <a:pt x="135" y="1088"/>
                </a:lnTo>
                <a:lnTo>
                  <a:pt x="141" y="1089"/>
                </a:lnTo>
                <a:lnTo>
                  <a:pt x="148" y="1089"/>
                </a:lnTo>
                <a:lnTo>
                  <a:pt x="157" y="1089"/>
                </a:lnTo>
                <a:lnTo>
                  <a:pt x="157" y="1089"/>
                </a:lnTo>
                <a:lnTo>
                  <a:pt x="162" y="1088"/>
                </a:lnTo>
                <a:lnTo>
                  <a:pt x="166" y="1085"/>
                </a:lnTo>
                <a:lnTo>
                  <a:pt x="172" y="1079"/>
                </a:lnTo>
                <a:lnTo>
                  <a:pt x="176" y="1073"/>
                </a:lnTo>
                <a:lnTo>
                  <a:pt x="177" y="1069"/>
                </a:lnTo>
                <a:lnTo>
                  <a:pt x="294" y="1069"/>
                </a:lnTo>
                <a:lnTo>
                  <a:pt x="294" y="1069"/>
                </a:lnTo>
                <a:lnTo>
                  <a:pt x="293" y="1078"/>
                </a:lnTo>
                <a:lnTo>
                  <a:pt x="288" y="1098"/>
                </a:lnTo>
                <a:lnTo>
                  <a:pt x="279" y="1127"/>
                </a:lnTo>
                <a:lnTo>
                  <a:pt x="273" y="1144"/>
                </a:lnTo>
                <a:lnTo>
                  <a:pt x="265" y="1161"/>
                </a:lnTo>
                <a:lnTo>
                  <a:pt x="256" y="1178"/>
                </a:lnTo>
                <a:lnTo>
                  <a:pt x="245" y="1195"/>
                </a:lnTo>
                <a:lnTo>
                  <a:pt x="233" y="1209"/>
                </a:lnTo>
                <a:lnTo>
                  <a:pt x="220" y="1224"/>
                </a:lnTo>
                <a:lnTo>
                  <a:pt x="212" y="1229"/>
                </a:lnTo>
                <a:lnTo>
                  <a:pt x="205" y="1235"/>
                </a:lnTo>
                <a:lnTo>
                  <a:pt x="196" y="1239"/>
                </a:lnTo>
                <a:lnTo>
                  <a:pt x="186" y="1243"/>
                </a:lnTo>
                <a:lnTo>
                  <a:pt x="177" y="1245"/>
                </a:lnTo>
                <a:lnTo>
                  <a:pt x="167" y="1248"/>
                </a:lnTo>
                <a:lnTo>
                  <a:pt x="156" y="1249"/>
                </a:lnTo>
                <a:lnTo>
                  <a:pt x="145" y="1249"/>
                </a:lnTo>
                <a:lnTo>
                  <a:pt x="145" y="1249"/>
                </a:lnTo>
                <a:lnTo>
                  <a:pt x="135" y="1248"/>
                </a:lnTo>
                <a:lnTo>
                  <a:pt x="125" y="1247"/>
                </a:lnTo>
                <a:lnTo>
                  <a:pt x="115" y="1244"/>
                </a:lnTo>
                <a:lnTo>
                  <a:pt x="106" y="1241"/>
                </a:lnTo>
                <a:lnTo>
                  <a:pt x="97" y="1237"/>
                </a:lnTo>
                <a:lnTo>
                  <a:pt x="90" y="1233"/>
                </a:lnTo>
                <a:lnTo>
                  <a:pt x="83" y="1229"/>
                </a:lnTo>
                <a:lnTo>
                  <a:pt x="76" y="1224"/>
                </a:lnTo>
                <a:lnTo>
                  <a:pt x="63" y="1212"/>
                </a:lnTo>
                <a:lnTo>
                  <a:pt x="54" y="1198"/>
                </a:lnTo>
                <a:lnTo>
                  <a:pt x="45" y="1184"/>
                </a:lnTo>
                <a:lnTo>
                  <a:pt x="39" y="1170"/>
                </a:lnTo>
                <a:lnTo>
                  <a:pt x="35" y="1154"/>
                </a:lnTo>
                <a:lnTo>
                  <a:pt x="30" y="1139"/>
                </a:lnTo>
                <a:lnTo>
                  <a:pt x="27" y="1124"/>
                </a:lnTo>
                <a:lnTo>
                  <a:pt x="25" y="1110"/>
                </a:lnTo>
                <a:lnTo>
                  <a:pt x="22" y="1086"/>
                </a:lnTo>
                <a:lnTo>
                  <a:pt x="21" y="1069"/>
                </a:lnTo>
                <a:lnTo>
                  <a:pt x="21" y="1069"/>
                </a:lnTo>
                <a:lnTo>
                  <a:pt x="22" y="1056"/>
                </a:lnTo>
                <a:lnTo>
                  <a:pt x="25" y="1039"/>
                </a:lnTo>
                <a:lnTo>
                  <a:pt x="30" y="1020"/>
                </a:lnTo>
                <a:lnTo>
                  <a:pt x="36" y="1000"/>
                </a:lnTo>
                <a:lnTo>
                  <a:pt x="43" y="979"/>
                </a:lnTo>
                <a:lnTo>
                  <a:pt x="53" y="960"/>
                </a:lnTo>
                <a:lnTo>
                  <a:pt x="61" y="943"/>
                </a:lnTo>
                <a:lnTo>
                  <a:pt x="72" y="927"/>
                </a:lnTo>
                <a:lnTo>
                  <a:pt x="72" y="927"/>
                </a:lnTo>
                <a:lnTo>
                  <a:pt x="82" y="915"/>
                </a:lnTo>
                <a:lnTo>
                  <a:pt x="91" y="904"/>
                </a:lnTo>
                <a:lnTo>
                  <a:pt x="109" y="887"/>
                </a:lnTo>
                <a:lnTo>
                  <a:pt x="123" y="875"/>
                </a:lnTo>
                <a:lnTo>
                  <a:pt x="127" y="872"/>
                </a:lnTo>
                <a:lnTo>
                  <a:pt x="127" y="872"/>
                </a:lnTo>
                <a:close/>
                <a:moveTo>
                  <a:pt x="258" y="891"/>
                </a:moveTo>
                <a:lnTo>
                  <a:pt x="270" y="915"/>
                </a:lnTo>
                <a:lnTo>
                  <a:pt x="270" y="915"/>
                </a:lnTo>
                <a:lnTo>
                  <a:pt x="258" y="944"/>
                </a:lnTo>
                <a:lnTo>
                  <a:pt x="248" y="969"/>
                </a:lnTo>
                <a:lnTo>
                  <a:pt x="238" y="990"/>
                </a:lnTo>
                <a:lnTo>
                  <a:pt x="238" y="990"/>
                </a:lnTo>
                <a:lnTo>
                  <a:pt x="233" y="997"/>
                </a:lnTo>
                <a:lnTo>
                  <a:pt x="229" y="1004"/>
                </a:lnTo>
                <a:lnTo>
                  <a:pt x="217" y="1015"/>
                </a:lnTo>
                <a:lnTo>
                  <a:pt x="206" y="1024"/>
                </a:lnTo>
                <a:lnTo>
                  <a:pt x="201" y="1026"/>
                </a:lnTo>
                <a:lnTo>
                  <a:pt x="195" y="996"/>
                </a:lnTo>
                <a:lnTo>
                  <a:pt x="195" y="996"/>
                </a:lnTo>
                <a:lnTo>
                  <a:pt x="200" y="989"/>
                </a:lnTo>
                <a:lnTo>
                  <a:pt x="214" y="971"/>
                </a:lnTo>
                <a:lnTo>
                  <a:pt x="214" y="971"/>
                </a:lnTo>
                <a:lnTo>
                  <a:pt x="219" y="963"/>
                </a:lnTo>
                <a:lnTo>
                  <a:pt x="226" y="953"/>
                </a:lnTo>
                <a:lnTo>
                  <a:pt x="239" y="925"/>
                </a:lnTo>
                <a:lnTo>
                  <a:pt x="258" y="891"/>
                </a:lnTo>
                <a:lnTo>
                  <a:pt x="258" y="891"/>
                </a:lnTo>
                <a:close/>
                <a:moveTo>
                  <a:pt x="963" y="996"/>
                </a:moveTo>
                <a:lnTo>
                  <a:pt x="963" y="996"/>
                </a:lnTo>
                <a:lnTo>
                  <a:pt x="965" y="1009"/>
                </a:lnTo>
                <a:lnTo>
                  <a:pt x="968" y="1022"/>
                </a:lnTo>
                <a:lnTo>
                  <a:pt x="969" y="1039"/>
                </a:lnTo>
                <a:lnTo>
                  <a:pt x="969" y="1076"/>
                </a:lnTo>
                <a:lnTo>
                  <a:pt x="864" y="1076"/>
                </a:lnTo>
                <a:lnTo>
                  <a:pt x="864" y="1076"/>
                </a:lnTo>
                <a:lnTo>
                  <a:pt x="866" y="1067"/>
                </a:lnTo>
                <a:lnTo>
                  <a:pt x="869" y="1059"/>
                </a:lnTo>
                <a:lnTo>
                  <a:pt x="870" y="1051"/>
                </a:lnTo>
                <a:lnTo>
                  <a:pt x="870" y="1051"/>
                </a:lnTo>
                <a:lnTo>
                  <a:pt x="869" y="1043"/>
                </a:lnTo>
                <a:lnTo>
                  <a:pt x="866" y="1032"/>
                </a:lnTo>
                <a:lnTo>
                  <a:pt x="864" y="1020"/>
                </a:lnTo>
                <a:lnTo>
                  <a:pt x="963" y="996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23">
            <a:extLst>
              <a:ext uri="{FF2B5EF4-FFF2-40B4-BE49-F238E27FC236}">
                <a16:creationId xmlns:a16="http://schemas.microsoft.com/office/drawing/2014/main" id="{EDB9F050-0E6A-490C-AE7C-1CE71B3830BD}"/>
              </a:ext>
            </a:extLst>
          </p:cNvPr>
          <p:cNvSpPr>
            <a:spLocks noEditPoints="1"/>
          </p:cNvSpPr>
          <p:nvPr/>
        </p:nvSpPr>
        <p:spPr bwMode="auto">
          <a:xfrm>
            <a:off x="7901498" y="2856135"/>
            <a:ext cx="1521344" cy="1567585"/>
          </a:xfrm>
          <a:custGeom>
            <a:avLst/>
            <a:gdLst>
              <a:gd name="T0" fmla="*/ 968 w 1316"/>
              <a:gd name="T1" fmla="*/ 634 h 1356"/>
              <a:gd name="T2" fmla="*/ 949 w 1316"/>
              <a:gd name="T3" fmla="*/ 509 h 1356"/>
              <a:gd name="T4" fmla="*/ 1050 w 1316"/>
              <a:gd name="T5" fmla="*/ 417 h 1356"/>
              <a:gd name="T6" fmla="*/ 1031 w 1316"/>
              <a:gd name="T7" fmla="*/ 306 h 1356"/>
              <a:gd name="T8" fmla="*/ 983 w 1316"/>
              <a:gd name="T9" fmla="*/ 268 h 1356"/>
              <a:gd name="T10" fmla="*/ 877 w 1316"/>
              <a:gd name="T11" fmla="*/ 146 h 1356"/>
              <a:gd name="T12" fmla="*/ 719 w 1316"/>
              <a:gd name="T13" fmla="*/ 124 h 1356"/>
              <a:gd name="T14" fmla="*/ 710 w 1316"/>
              <a:gd name="T15" fmla="*/ 88 h 1356"/>
              <a:gd name="T16" fmla="*/ 660 w 1316"/>
              <a:gd name="T17" fmla="*/ 3 h 1356"/>
              <a:gd name="T18" fmla="*/ 513 w 1316"/>
              <a:gd name="T19" fmla="*/ 81 h 1356"/>
              <a:gd name="T20" fmla="*/ 525 w 1316"/>
              <a:gd name="T21" fmla="*/ 138 h 1356"/>
              <a:gd name="T22" fmla="*/ 550 w 1316"/>
              <a:gd name="T23" fmla="*/ 206 h 1356"/>
              <a:gd name="T24" fmla="*/ 629 w 1316"/>
              <a:gd name="T25" fmla="*/ 220 h 1356"/>
              <a:gd name="T26" fmla="*/ 513 w 1316"/>
              <a:gd name="T27" fmla="*/ 514 h 1356"/>
              <a:gd name="T28" fmla="*/ 457 w 1316"/>
              <a:gd name="T29" fmla="*/ 499 h 1356"/>
              <a:gd name="T30" fmla="*/ 448 w 1316"/>
              <a:gd name="T31" fmla="*/ 543 h 1356"/>
              <a:gd name="T32" fmla="*/ 428 w 1316"/>
              <a:gd name="T33" fmla="*/ 596 h 1356"/>
              <a:gd name="T34" fmla="*/ 367 w 1316"/>
              <a:gd name="T35" fmla="*/ 742 h 1356"/>
              <a:gd name="T36" fmla="*/ 154 w 1316"/>
              <a:gd name="T37" fmla="*/ 629 h 1356"/>
              <a:gd name="T38" fmla="*/ 173 w 1316"/>
              <a:gd name="T39" fmla="*/ 889 h 1356"/>
              <a:gd name="T40" fmla="*/ 0 w 1316"/>
              <a:gd name="T41" fmla="*/ 1144 h 1356"/>
              <a:gd name="T42" fmla="*/ 180 w 1316"/>
              <a:gd name="T43" fmla="*/ 1353 h 1356"/>
              <a:gd name="T44" fmla="*/ 457 w 1316"/>
              <a:gd name="T45" fmla="*/ 1212 h 1356"/>
              <a:gd name="T46" fmla="*/ 486 w 1316"/>
              <a:gd name="T47" fmla="*/ 1119 h 1356"/>
              <a:gd name="T48" fmla="*/ 371 w 1316"/>
              <a:gd name="T49" fmla="*/ 909 h 1356"/>
              <a:gd name="T50" fmla="*/ 641 w 1316"/>
              <a:gd name="T51" fmla="*/ 1141 h 1356"/>
              <a:gd name="T52" fmla="*/ 596 w 1316"/>
              <a:gd name="T53" fmla="*/ 1201 h 1356"/>
              <a:gd name="T54" fmla="*/ 802 w 1316"/>
              <a:gd name="T55" fmla="*/ 1239 h 1356"/>
              <a:gd name="T56" fmla="*/ 941 w 1316"/>
              <a:gd name="T57" fmla="*/ 1314 h 1356"/>
              <a:gd name="T58" fmla="*/ 1219 w 1316"/>
              <a:gd name="T59" fmla="*/ 1237 h 1356"/>
              <a:gd name="T60" fmla="*/ 1307 w 1316"/>
              <a:gd name="T61" fmla="*/ 1102 h 1356"/>
              <a:gd name="T62" fmla="*/ 1258 w 1316"/>
              <a:gd name="T63" fmla="*/ 934 h 1356"/>
              <a:gd name="T64" fmla="*/ 1042 w 1316"/>
              <a:gd name="T65" fmla="*/ 828 h 1356"/>
              <a:gd name="T66" fmla="*/ 862 w 1316"/>
              <a:gd name="T67" fmla="*/ 839 h 1356"/>
              <a:gd name="T68" fmla="*/ 930 w 1316"/>
              <a:gd name="T69" fmla="*/ 673 h 1356"/>
              <a:gd name="T70" fmla="*/ 496 w 1316"/>
              <a:gd name="T71" fmla="*/ 629 h 1356"/>
              <a:gd name="T72" fmla="*/ 571 w 1316"/>
              <a:gd name="T73" fmla="*/ 632 h 1356"/>
              <a:gd name="T74" fmla="*/ 554 w 1316"/>
              <a:gd name="T75" fmla="*/ 682 h 1356"/>
              <a:gd name="T76" fmla="*/ 641 w 1316"/>
              <a:gd name="T77" fmla="*/ 842 h 1356"/>
              <a:gd name="T78" fmla="*/ 663 w 1316"/>
              <a:gd name="T79" fmla="*/ 999 h 1356"/>
              <a:gd name="T80" fmla="*/ 415 w 1316"/>
              <a:gd name="T81" fmla="*/ 792 h 1356"/>
              <a:gd name="T82" fmla="*/ 452 w 1316"/>
              <a:gd name="T83" fmla="*/ 639 h 1356"/>
              <a:gd name="T84" fmla="*/ 342 w 1316"/>
              <a:gd name="T85" fmla="*/ 875 h 1356"/>
              <a:gd name="T86" fmla="*/ 240 w 1316"/>
              <a:gd name="T87" fmla="*/ 846 h 1356"/>
              <a:gd name="T88" fmla="*/ 662 w 1316"/>
              <a:gd name="T89" fmla="*/ 1019 h 1356"/>
              <a:gd name="T90" fmla="*/ 399 w 1316"/>
              <a:gd name="T91" fmla="*/ 817 h 1356"/>
              <a:gd name="T92" fmla="*/ 317 w 1316"/>
              <a:gd name="T93" fmla="*/ 1308 h 1356"/>
              <a:gd name="T94" fmla="*/ 100 w 1316"/>
              <a:gd name="T95" fmla="*/ 1274 h 1356"/>
              <a:gd name="T96" fmla="*/ 50 w 1316"/>
              <a:gd name="T97" fmla="*/ 1049 h 1356"/>
              <a:gd name="T98" fmla="*/ 214 w 1316"/>
              <a:gd name="T99" fmla="*/ 1085 h 1356"/>
              <a:gd name="T100" fmla="*/ 238 w 1316"/>
              <a:gd name="T101" fmla="*/ 1155 h 1356"/>
              <a:gd name="T102" fmla="*/ 348 w 1316"/>
              <a:gd name="T103" fmla="*/ 983 h 1356"/>
              <a:gd name="T104" fmla="*/ 284 w 1316"/>
              <a:gd name="T105" fmla="*/ 977 h 1356"/>
              <a:gd name="T106" fmla="*/ 274 w 1316"/>
              <a:gd name="T107" fmla="*/ 977 h 1356"/>
              <a:gd name="T108" fmla="*/ 1050 w 1316"/>
              <a:gd name="T109" fmla="*/ 1141 h 1356"/>
              <a:gd name="T110" fmla="*/ 1217 w 1316"/>
              <a:gd name="T111" fmla="*/ 1173 h 1356"/>
              <a:gd name="T112" fmla="*/ 981 w 1316"/>
              <a:gd name="T113" fmla="*/ 1286 h 1356"/>
              <a:gd name="T114" fmla="*/ 1112 w 1316"/>
              <a:gd name="T115" fmla="*/ 893 h 1356"/>
              <a:gd name="T116" fmla="*/ 1022 w 1316"/>
              <a:gd name="T117" fmla="*/ 1049 h 1356"/>
              <a:gd name="T118" fmla="*/ 1236 w 1316"/>
              <a:gd name="T119" fmla="*/ 1042 h 1356"/>
              <a:gd name="T120" fmla="*/ 1128 w 1316"/>
              <a:gd name="T121" fmla="*/ 1075 h 1356"/>
              <a:gd name="T122" fmla="*/ 988 w 1316"/>
              <a:gd name="T123" fmla="*/ 1043 h 1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16" h="1356">
                <a:moveTo>
                  <a:pt x="944" y="644"/>
                </a:moveTo>
                <a:lnTo>
                  <a:pt x="944" y="644"/>
                </a:lnTo>
                <a:lnTo>
                  <a:pt x="946" y="657"/>
                </a:lnTo>
                <a:lnTo>
                  <a:pt x="946" y="689"/>
                </a:lnTo>
                <a:lnTo>
                  <a:pt x="946" y="722"/>
                </a:lnTo>
                <a:lnTo>
                  <a:pt x="944" y="745"/>
                </a:lnTo>
                <a:lnTo>
                  <a:pt x="944" y="745"/>
                </a:lnTo>
                <a:lnTo>
                  <a:pt x="941" y="761"/>
                </a:lnTo>
                <a:lnTo>
                  <a:pt x="940" y="764"/>
                </a:lnTo>
                <a:lnTo>
                  <a:pt x="940" y="764"/>
                </a:lnTo>
                <a:lnTo>
                  <a:pt x="947" y="763"/>
                </a:lnTo>
                <a:lnTo>
                  <a:pt x="952" y="761"/>
                </a:lnTo>
                <a:lnTo>
                  <a:pt x="954" y="760"/>
                </a:lnTo>
                <a:lnTo>
                  <a:pt x="954" y="760"/>
                </a:lnTo>
                <a:lnTo>
                  <a:pt x="959" y="687"/>
                </a:lnTo>
                <a:lnTo>
                  <a:pt x="959" y="687"/>
                </a:lnTo>
                <a:lnTo>
                  <a:pt x="964" y="656"/>
                </a:lnTo>
                <a:lnTo>
                  <a:pt x="968" y="634"/>
                </a:lnTo>
                <a:lnTo>
                  <a:pt x="968" y="634"/>
                </a:lnTo>
                <a:lnTo>
                  <a:pt x="971" y="678"/>
                </a:lnTo>
                <a:lnTo>
                  <a:pt x="973" y="709"/>
                </a:lnTo>
                <a:lnTo>
                  <a:pt x="973" y="726"/>
                </a:lnTo>
                <a:lnTo>
                  <a:pt x="973" y="726"/>
                </a:lnTo>
                <a:lnTo>
                  <a:pt x="973" y="731"/>
                </a:lnTo>
                <a:lnTo>
                  <a:pt x="973" y="737"/>
                </a:lnTo>
                <a:lnTo>
                  <a:pt x="973" y="745"/>
                </a:lnTo>
                <a:lnTo>
                  <a:pt x="988" y="731"/>
                </a:lnTo>
                <a:lnTo>
                  <a:pt x="988" y="731"/>
                </a:lnTo>
                <a:lnTo>
                  <a:pt x="989" y="717"/>
                </a:lnTo>
                <a:lnTo>
                  <a:pt x="989" y="704"/>
                </a:lnTo>
                <a:lnTo>
                  <a:pt x="988" y="692"/>
                </a:lnTo>
                <a:lnTo>
                  <a:pt x="988" y="692"/>
                </a:lnTo>
                <a:lnTo>
                  <a:pt x="984" y="645"/>
                </a:lnTo>
                <a:lnTo>
                  <a:pt x="983" y="610"/>
                </a:lnTo>
                <a:lnTo>
                  <a:pt x="988" y="605"/>
                </a:lnTo>
                <a:lnTo>
                  <a:pt x="949" y="509"/>
                </a:lnTo>
                <a:lnTo>
                  <a:pt x="949" y="509"/>
                </a:lnTo>
                <a:lnTo>
                  <a:pt x="959" y="510"/>
                </a:lnTo>
                <a:lnTo>
                  <a:pt x="970" y="510"/>
                </a:lnTo>
                <a:lnTo>
                  <a:pt x="982" y="509"/>
                </a:lnTo>
                <a:lnTo>
                  <a:pt x="995" y="508"/>
                </a:lnTo>
                <a:lnTo>
                  <a:pt x="1008" y="503"/>
                </a:lnTo>
                <a:lnTo>
                  <a:pt x="1015" y="499"/>
                </a:lnTo>
                <a:lnTo>
                  <a:pt x="1022" y="496"/>
                </a:lnTo>
                <a:lnTo>
                  <a:pt x="1026" y="491"/>
                </a:lnTo>
                <a:lnTo>
                  <a:pt x="1031" y="485"/>
                </a:lnTo>
                <a:lnTo>
                  <a:pt x="1031" y="485"/>
                </a:lnTo>
                <a:lnTo>
                  <a:pt x="1038" y="473"/>
                </a:lnTo>
                <a:lnTo>
                  <a:pt x="1044" y="459"/>
                </a:lnTo>
                <a:lnTo>
                  <a:pt x="1047" y="449"/>
                </a:lnTo>
                <a:lnTo>
                  <a:pt x="1049" y="438"/>
                </a:lnTo>
                <a:lnTo>
                  <a:pt x="1050" y="423"/>
                </a:lnTo>
                <a:lnTo>
                  <a:pt x="1050" y="417"/>
                </a:lnTo>
                <a:lnTo>
                  <a:pt x="1050" y="417"/>
                </a:lnTo>
                <a:lnTo>
                  <a:pt x="1052" y="416"/>
                </a:lnTo>
                <a:lnTo>
                  <a:pt x="1055" y="412"/>
                </a:lnTo>
                <a:lnTo>
                  <a:pt x="1059" y="406"/>
                </a:lnTo>
                <a:lnTo>
                  <a:pt x="1060" y="403"/>
                </a:lnTo>
                <a:lnTo>
                  <a:pt x="1060" y="398"/>
                </a:lnTo>
                <a:lnTo>
                  <a:pt x="1060" y="398"/>
                </a:lnTo>
                <a:lnTo>
                  <a:pt x="1060" y="387"/>
                </a:lnTo>
                <a:lnTo>
                  <a:pt x="1058" y="376"/>
                </a:lnTo>
                <a:lnTo>
                  <a:pt x="1056" y="365"/>
                </a:lnTo>
                <a:lnTo>
                  <a:pt x="1055" y="355"/>
                </a:lnTo>
                <a:lnTo>
                  <a:pt x="1055" y="355"/>
                </a:lnTo>
                <a:lnTo>
                  <a:pt x="1055" y="332"/>
                </a:lnTo>
                <a:lnTo>
                  <a:pt x="1054" y="322"/>
                </a:lnTo>
                <a:lnTo>
                  <a:pt x="1053" y="318"/>
                </a:lnTo>
                <a:lnTo>
                  <a:pt x="1050" y="316"/>
                </a:lnTo>
                <a:lnTo>
                  <a:pt x="1050" y="316"/>
                </a:lnTo>
                <a:lnTo>
                  <a:pt x="1042" y="311"/>
                </a:lnTo>
                <a:lnTo>
                  <a:pt x="1031" y="306"/>
                </a:lnTo>
                <a:lnTo>
                  <a:pt x="1017" y="302"/>
                </a:lnTo>
                <a:lnTo>
                  <a:pt x="1017" y="302"/>
                </a:lnTo>
                <a:lnTo>
                  <a:pt x="1024" y="298"/>
                </a:lnTo>
                <a:lnTo>
                  <a:pt x="1029" y="296"/>
                </a:lnTo>
                <a:lnTo>
                  <a:pt x="1031" y="293"/>
                </a:lnTo>
                <a:lnTo>
                  <a:pt x="1031" y="292"/>
                </a:lnTo>
                <a:lnTo>
                  <a:pt x="1031" y="292"/>
                </a:lnTo>
                <a:lnTo>
                  <a:pt x="1031" y="291"/>
                </a:lnTo>
                <a:lnTo>
                  <a:pt x="1034" y="290"/>
                </a:lnTo>
                <a:lnTo>
                  <a:pt x="1036" y="287"/>
                </a:lnTo>
                <a:lnTo>
                  <a:pt x="1036" y="287"/>
                </a:lnTo>
                <a:lnTo>
                  <a:pt x="1034" y="286"/>
                </a:lnTo>
                <a:lnTo>
                  <a:pt x="1022" y="282"/>
                </a:lnTo>
                <a:lnTo>
                  <a:pt x="1022" y="282"/>
                </a:lnTo>
                <a:lnTo>
                  <a:pt x="1006" y="277"/>
                </a:lnTo>
                <a:lnTo>
                  <a:pt x="995" y="274"/>
                </a:lnTo>
                <a:lnTo>
                  <a:pt x="989" y="270"/>
                </a:lnTo>
                <a:lnTo>
                  <a:pt x="983" y="268"/>
                </a:lnTo>
                <a:lnTo>
                  <a:pt x="983" y="268"/>
                </a:lnTo>
                <a:lnTo>
                  <a:pt x="978" y="265"/>
                </a:lnTo>
                <a:lnTo>
                  <a:pt x="972" y="261"/>
                </a:lnTo>
                <a:lnTo>
                  <a:pt x="954" y="245"/>
                </a:lnTo>
                <a:lnTo>
                  <a:pt x="920" y="210"/>
                </a:lnTo>
                <a:lnTo>
                  <a:pt x="920" y="210"/>
                </a:lnTo>
                <a:lnTo>
                  <a:pt x="908" y="199"/>
                </a:lnTo>
                <a:lnTo>
                  <a:pt x="895" y="189"/>
                </a:lnTo>
                <a:lnTo>
                  <a:pt x="882" y="181"/>
                </a:lnTo>
                <a:lnTo>
                  <a:pt x="882" y="181"/>
                </a:lnTo>
                <a:lnTo>
                  <a:pt x="884" y="177"/>
                </a:lnTo>
                <a:lnTo>
                  <a:pt x="890" y="170"/>
                </a:lnTo>
                <a:lnTo>
                  <a:pt x="891" y="165"/>
                </a:lnTo>
                <a:lnTo>
                  <a:pt x="893" y="161"/>
                </a:lnTo>
                <a:lnTo>
                  <a:pt x="890" y="156"/>
                </a:lnTo>
                <a:lnTo>
                  <a:pt x="887" y="152"/>
                </a:lnTo>
                <a:lnTo>
                  <a:pt x="887" y="152"/>
                </a:lnTo>
                <a:lnTo>
                  <a:pt x="877" y="146"/>
                </a:lnTo>
                <a:lnTo>
                  <a:pt x="870" y="142"/>
                </a:lnTo>
                <a:lnTo>
                  <a:pt x="861" y="141"/>
                </a:lnTo>
                <a:lnTo>
                  <a:pt x="853" y="142"/>
                </a:lnTo>
                <a:lnTo>
                  <a:pt x="853" y="142"/>
                </a:lnTo>
                <a:lnTo>
                  <a:pt x="824" y="145"/>
                </a:lnTo>
                <a:lnTo>
                  <a:pt x="809" y="146"/>
                </a:lnTo>
                <a:lnTo>
                  <a:pt x="800" y="147"/>
                </a:lnTo>
                <a:lnTo>
                  <a:pt x="800" y="147"/>
                </a:lnTo>
                <a:lnTo>
                  <a:pt x="795" y="147"/>
                </a:lnTo>
                <a:lnTo>
                  <a:pt x="788" y="147"/>
                </a:lnTo>
                <a:lnTo>
                  <a:pt x="770" y="146"/>
                </a:lnTo>
                <a:lnTo>
                  <a:pt x="747" y="142"/>
                </a:lnTo>
                <a:lnTo>
                  <a:pt x="747" y="142"/>
                </a:lnTo>
                <a:lnTo>
                  <a:pt x="742" y="138"/>
                </a:lnTo>
                <a:lnTo>
                  <a:pt x="736" y="133"/>
                </a:lnTo>
                <a:lnTo>
                  <a:pt x="727" y="128"/>
                </a:lnTo>
                <a:lnTo>
                  <a:pt x="727" y="128"/>
                </a:lnTo>
                <a:lnTo>
                  <a:pt x="719" y="124"/>
                </a:lnTo>
                <a:lnTo>
                  <a:pt x="713" y="123"/>
                </a:lnTo>
                <a:lnTo>
                  <a:pt x="709" y="123"/>
                </a:lnTo>
                <a:lnTo>
                  <a:pt x="708" y="123"/>
                </a:lnTo>
                <a:lnTo>
                  <a:pt x="708" y="123"/>
                </a:lnTo>
                <a:lnTo>
                  <a:pt x="706" y="123"/>
                </a:lnTo>
                <a:lnTo>
                  <a:pt x="703" y="123"/>
                </a:lnTo>
                <a:lnTo>
                  <a:pt x="703" y="123"/>
                </a:lnTo>
                <a:lnTo>
                  <a:pt x="701" y="115"/>
                </a:lnTo>
                <a:lnTo>
                  <a:pt x="698" y="109"/>
                </a:lnTo>
                <a:lnTo>
                  <a:pt x="698" y="104"/>
                </a:lnTo>
                <a:lnTo>
                  <a:pt x="698" y="104"/>
                </a:lnTo>
                <a:lnTo>
                  <a:pt x="698" y="100"/>
                </a:lnTo>
                <a:lnTo>
                  <a:pt x="696" y="95"/>
                </a:lnTo>
                <a:lnTo>
                  <a:pt x="694" y="89"/>
                </a:lnTo>
                <a:lnTo>
                  <a:pt x="694" y="89"/>
                </a:lnTo>
                <a:lnTo>
                  <a:pt x="697" y="89"/>
                </a:lnTo>
                <a:lnTo>
                  <a:pt x="703" y="89"/>
                </a:lnTo>
                <a:lnTo>
                  <a:pt x="710" y="88"/>
                </a:lnTo>
                <a:lnTo>
                  <a:pt x="712" y="87"/>
                </a:lnTo>
                <a:lnTo>
                  <a:pt x="713" y="85"/>
                </a:lnTo>
                <a:lnTo>
                  <a:pt x="713" y="85"/>
                </a:lnTo>
                <a:lnTo>
                  <a:pt x="712" y="81"/>
                </a:lnTo>
                <a:lnTo>
                  <a:pt x="710" y="79"/>
                </a:lnTo>
                <a:lnTo>
                  <a:pt x="706" y="73"/>
                </a:lnTo>
                <a:lnTo>
                  <a:pt x="698" y="65"/>
                </a:lnTo>
                <a:lnTo>
                  <a:pt x="698" y="65"/>
                </a:lnTo>
                <a:lnTo>
                  <a:pt x="695" y="41"/>
                </a:lnTo>
                <a:lnTo>
                  <a:pt x="691" y="23"/>
                </a:lnTo>
                <a:lnTo>
                  <a:pt x="689" y="12"/>
                </a:lnTo>
                <a:lnTo>
                  <a:pt x="689" y="12"/>
                </a:lnTo>
                <a:lnTo>
                  <a:pt x="688" y="7"/>
                </a:lnTo>
                <a:lnTo>
                  <a:pt x="686" y="6"/>
                </a:lnTo>
                <a:lnTo>
                  <a:pt x="684" y="5"/>
                </a:lnTo>
                <a:lnTo>
                  <a:pt x="677" y="4"/>
                </a:lnTo>
                <a:lnTo>
                  <a:pt x="660" y="3"/>
                </a:lnTo>
                <a:lnTo>
                  <a:pt x="660" y="3"/>
                </a:lnTo>
                <a:lnTo>
                  <a:pt x="622" y="0"/>
                </a:lnTo>
                <a:lnTo>
                  <a:pt x="606" y="1"/>
                </a:lnTo>
                <a:lnTo>
                  <a:pt x="583" y="3"/>
                </a:lnTo>
                <a:lnTo>
                  <a:pt x="583" y="3"/>
                </a:lnTo>
                <a:lnTo>
                  <a:pt x="560" y="6"/>
                </a:lnTo>
                <a:lnTo>
                  <a:pt x="542" y="11"/>
                </a:lnTo>
                <a:lnTo>
                  <a:pt x="536" y="14"/>
                </a:lnTo>
                <a:lnTo>
                  <a:pt x="531" y="16"/>
                </a:lnTo>
                <a:lnTo>
                  <a:pt x="527" y="20"/>
                </a:lnTo>
                <a:lnTo>
                  <a:pt x="525" y="22"/>
                </a:lnTo>
                <a:lnTo>
                  <a:pt x="525" y="22"/>
                </a:lnTo>
                <a:lnTo>
                  <a:pt x="519" y="38"/>
                </a:lnTo>
                <a:lnTo>
                  <a:pt x="515" y="51"/>
                </a:lnTo>
                <a:lnTo>
                  <a:pt x="515" y="51"/>
                </a:lnTo>
                <a:lnTo>
                  <a:pt x="515" y="64"/>
                </a:lnTo>
                <a:lnTo>
                  <a:pt x="515" y="75"/>
                </a:lnTo>
                <a:lnTo>
                  <a:pt x="515" y="75"/>
                </a:lnTo>
                <a:lnTo>
                  <a:pt x="513" y="81"/>
                </a:lnTo>
                <a:lnTo>
                  <a:pt x="510" y="86"/>
                </a:lnTo>
                <a:lnTo>
                  <a:pt x="506" y="89"/>
                </a:lnTo>
                <a:lnTo>
                  <a:pt x="506" y="89"/>
                </a:lnTo>
                <a:lnTo>
                  <a:pt x="501" y="93"/>
                </a:lnTo>
                <a:lnTo>
                  <a:pt x="495" y="98"/>
                </a:lnTo>
                <a:lnTo>
                  <a:pt x="491" y="102"/>
                </a:lnTo>
                <a:lnTo>
                  <a:pt x="491" y="103"/>
                </a:lnTo>
                <a:lnTo>
                  <a:pt x="491" y="104"/>
                </a:lnTo>
                <a:lnTo>
                  <a:pt x="491" y="104"/>
                </a:lnTo>
                <a:lnTo>
                  <a:pt x="520" y="114"/>
                </a:lnTo>
                <a:lnTo>
                  <a:pt x="520" y="114"/>
                </a:lnTo>
                <a:lnTo>
                  <a:pt x="518" y="122"/>
                </a:lnTo>
                <a:lnTo>
                  <a:pt x="515" y="133"/>
                </a:lnTo>
                <a:lnTo>
                  <a:pt x="515" y="133"/>
                </a:lnTo>
                <a:lnTo>
                  <a:pt x="516" y="134"/>
                </a:lnTo>
                <a:lnTo>
                  <a:pt x="520" y="136"/>
                </a:lnTo>
                <a:lnTo>
                  <a:pt x="525" y="138"/>
                </a:lnTo>
                <a:lnTo>
                  <a:pt x="525" y="138"/>
                </a:lnTo>
                <a:lnTo>
                  <a:pt x="526" y="141"/>
                </a:lnTo>
                <a:lnTo>
                  <a:pt x="526" y="147"/>
                </a:lnTo>
                <a:lnTo>
                  <a:pt x="525" y="157"/>
                </a:lnTo>
                <a:lnTo>
                  <a:pt x="525" y="157"/>
                </a:lnTo>
                <a:lnTo>
                  <a:pt x="522" y="167"/>
                </a:lnTo>
                <a:lnTo>
                  <a:pt x="519" y="173"/>
                </a:lnTo>
                <a:lnTo>
                  <a:pt x="518" y="176"/>
                </a:lnTo>
                <a:lnTo>
                  <a:pt x="518" y="179"/>
                </a:lnTo>
                <a:lnTo>
                  <a:pt x="520" y="181"/>
                </a:lnTo>
                <a:lnTo>
                  <a:pt x="520" y="181"/>
                </a:lnTo>
                <a:lnTo>
                  <a:pt x="526" y="186"/>
                </a:lnTo>
                <a:lnTo>
                  <a:pt x="532" y="188"/>
                </a:lnTo>
                <a:lnTo>
                  <a:pt x="539" y="191"/>
                </a:lnTo>
                <a:lnTo>
                  <a:pt x="539" y="191"/>
                </a:lnTo>
                <a:lnTo>
                  <a:pt x="544" y="197"/>
                </a:lnTo>
                <a:lnTo>
                  <a:pt x="549" y="205"/>
                </a:lnTo>
                <a:lnTo>
                  <a:pt x="549" y="205"/>
                </a:lnTo>
                <a:lnTo>
                  <a:pt x="550" y="206"/>
                </a:lnTo>
                <a:lnTo>
                  <a:pt x="554" y="206"/>
                </a:lnTo>
                <a:lnTo>
                  <a:pt x="559" y="205"/>
                </a:lnTo>
                <a:lnTo>
                  <a:pt x="559" y="205"/>
                </a:lnTo>
                <a:lnTo>
                  <a:pt x="557" y="206"/>
                </a:lnTo>
                <a:lnTo>
                  <a:pt x="557" y="208"/>
                </a:lnTo>
                <a:lnTo>
                  <a:pt x="559" y="210"/>
                </a:lnTo>
                <a:lnTo>
                  <a:pt x="559" y="210"/>
                </a:lnTo>
                <a:lnTo>
                  <a:pt x="563" y="215"/>
                </a:lnTo>
                <a:lnTo>
                  <a:pt x="568" y="220"/>
                </a:lnTo>
                <a:lnTo>
                  <a:pt x="568" y="220"/>
                </a:lnTo>
                <a:lnTo>
                  <a:pt x="569" y="221"/>
                </a:lnTo>
                <a:lnTo>
                  <a:pt x="573" y="224"/>
                </a:lnTo>
                <a:lnTo>
                  <a:pt x="573" y="224"/>
                </a:lnTo>
                <a:lnTo>
                  <a:pt x="577" y="226"/>
                </a:lnTo>
                <a:lnTo>
                  <a:pt x="584" y="226"/>
                </a:lnTo>
                <a:lnTo>
                  <a:pt x="603" y="223"/>
                </a:lnTo>
                <a:lnTo>
                  <a:pt x="622" y="220"/>
                </a:lnTo>
                <a:lnTo>
                  <a:pt x="629" y="220"/>
                </a:lnTo>
                <a:lnTo>
                  <a:pt x="631" y="220"/>
                </a:lnTo>
                <a:lnTo>
                  <a:pt x="631" y="220"/>
                </a:lnTo>
                <a:lnTo>
                  <a:pt x="632" y="224"/>
                </a:lnTo>
                <a:lnTo>
                  <a:pt x="632" y="232"/>
                </a:lnTo>
                <a:lnTo>
                  <a:pt x="631" y="244"/>
                </a:lnTo>
                <a:lnTo>
                  <a:pt x="631" y="244"/>
                </a:lnTo>
                <a:lnTo>
                  <a:pt x="636" y="299"/>
                </a:lnTo>
                <a:lnTo>
                  <a:pt x="639" y="343"/>
                </a:lnTo>
                <a:lnTo>
                  <a:pt x="641" y="363"/>
                </a:lnTo>
                <a:lnTo>
                  <a:pt x="641" y="379"/>
                </a:lnTo>
                <a:lnTo>
                  <a:pt x="641" y="379"/>
                </a:lnTo>
                <a:lnTo>
                  <a:pt x="639" y="403"/>
                </a:lnTo>
                <a:lnTo>
                  <a:pt x="639" y="421"/>
                </a:lnTo>
                <a:lnTo>
                  <a:pt x="641" y="437"/>
                </a:lnTo>
                <a:lnTo>
                  <a:pt x="641" y="441"/>
                </a:lnTo>
                <a:lnTo>
                  <a:pt x="530" y="514"/>
                </a:lnTo>
                <a:lnTo>
                  <a:pt x="530" y="514"/>
                </a:lnTo>
                <a:lnTo>
                  <a:pt x="513" y="514"/>
                </a:lnTo>
                <a:lnTo>
                  <a:pt x="500" y="514"/>
                </a:lnTo>
                <a:lnTo>
                  <a:pt x="491" y="514"/>
                </a:lnTo>
                <a:lnTo>
                  <a:pt x="491" y="514"/>
                </a:lnTo>
                <a:lnTo>
                  <a:pt x="489" y="514"/>
                </a:lnTo>
                <a:lnTo>
                  <a:pt x="486" y="515"/>
                </a:lnTo>
                <a:lnTo>
                  <a:pt x="481" y="519"/>
                </a:lnTo>
                <a:lnTo>
                  <a:pt x="477" y="523"/>
                </a:lnTo>
                <a:lnTo>
                  <a:pt x="477" y="523"/>
                </a:lnTo>
                <a:lnTo>
                  <a:pt x="478" y="520"/>
                </a:lnTo>
                <a:lnTo>
                  <a:pt x="480" y="513"/>
                </a:lnTo>
                <a:lnTo>
                  <a:pt x="480" y="509"/>
                </a:lnTo>
                <a:lnTo>
                  <a:pt x="479" y="504"/>
                </a:lnTo>
                <a:lnTo>
                  <a:pt x="477" y="502"/>
                </a:lnTo>
                <a:lnTo>
                  <a:pt x="472" y="499"/>
                </a:lnTo>
                <a:lnTo>
                  <a:pt x="472" y="499"/>
                </a:lnTo>
                <a:lnTo>
                  <a:pt x="466" y="498"/>
                </a:lnTo>
                <a:lnTo>
                  <a:pt x="461" y="498"/>
                </a:lnTo>
                <a:lnTo>
                  <a:pt x="457" y="499"/>
                </a:lnTo>
                <a:lnTo>
                  <a:pt x="452" y="502"/>
                </a:lnTo>
                <a:lnTo>
                  <a:pt x="446" y="505"/>
                </a:lnTo>
                <a:lnTo>
                  <a:pt x="443" y="509"/>
                </a:lnTo>
                <a:lnTo>
                  <a:pt x="443" y="509"/>
                </a:lnTo>
                <a:lnTo>
                  <a:pt x="439" y="515"/>
                </a:lnTo>
                <a:lnTo>
                  <a:pt x="438" y="519"/>
                </a:lnTo>
                <a:lnTo>
                  <a:pt x="438" y="519"/>
                </a:lnTo>
                <a:lnTo>
                  <a:pt x="425" y="517"/>
                </a:lnTo>
                <a:lnTo>
                  <a:pt x="414" y="517"/>
                </a:lnTo>
                <a:lnTo>
                  <a:pt x="409" y="519"/>
                </a:lnTo>
                <a:lnTo>
                  <a:pt x="409" y="519"/>
                </a:lnTo>
                <a:lnTo>
                  <a:pt x="405" y="526"/>
                </a:lnTo>
                <a:lnTo>
                  <a:pt x="404" y="533"/>
                </a:lnTo>
                <a:lnTo>
                  <a:pt x="404" y="533"/>
                </a:lnTo>
                <a:lnTo>
                  <a:pt x="405" y="535"/>
                </a:lnTo>
                <a:lnTo>
                  <a:pt x="409" y="537"/>
                </a:lnTo>
                <a:lnTo>
                  <a:pt x="414" y="538"/>
                </a:lnTo>
                <a:lnTo>
                  <a:pt x="448" y="543"/>
                </a:lnTo>
                <a:lnTo>
                  <a:pt x="448" y="543"/>
                </a:lnTo>
                <a:lnTo>
                  <a:pt x="445" y="550"/>
                </a:lnTo>
                <a:lnTo>
                  <a:pt x="442" y="557"/>
                </a:lnTo>
                <a:lnTo>
                  <a:pt x="438" y="562"/>
                </a:lnTo>
                <a:lnTo>
                  <a:pt x="438" y="562"/>
                </a:lnTo>
                <a:lnTo>
                  <a:pt x="432" y="566"/>
                </a:lnTo>
                <a:lnTo>
                  <a:pt x="426" y="567"/>
                </a:lnTo>
                <a:lnTo>
                  <a:pt x="421" y="569"/>
                </a:lnTo>
                <a:lnTo>
                  <a:pt x="420" y="570"/>
                </a:lnTo>
                <a:lnTo>
                  <a:pt x="419" y="572"/>
                </a:lnTo>
                <a:lnTo>
                  <a:pt x="419" y="572"/>
                </a:lnTo>
                <a:lnTo>
                  <a:pt x="419" y="575"/>
                </a:lnTo>
                <a:lnTo>
                  <a:pt x="420" y="579"/>
                </a:lnTo>
                <a:lnTo>
                  <a:pt x="424" y="586"/>
                </a:lnTo>
                <a:lnTo>
                  <a:pt x="424" y="586"/>
                </a:lnTo>
                <a:lnTo>
                  <a:pt x="428" y="591"/>
                </a:lnTo>
                <a:lnTo>
                  <a:pt x="430" y="593"/>
                </a:lnTo>
                <a:lnTo>
                  <a:pt x="428" y="596"/>
                </a:lnTo>
                <a:lnTo>
                  <a:pt x="428" y="596"/>
                </a:lnTo>
                <a:lnTo>
                  <a:pt x="420" y="602"/>
                </a:lnTo>
                <a:lnTo>
                  <a:pt x="414" y="605"/>
                </a:lnTo>
                <a:lnTo>
                  <a:pt x="414" y="605"/>
                </a:lnTo>
                <a:lnTo>
                  <a:pt x="412" y="605"/>
                </a:lnTo>
                <a:lnTo>
                  <a:pt x="410" y="607"/>
                </a:lnTo>
                <a:lnTo>
                  <a:pt x="409" y="610"/>
                </a:lnTo>
                <a:lnTo>
                  <a:pt x="409" y="610"/>
                </a:lnTo>
                <a:lnTo>
                  <a:pt x="409" y="613"/>
                </a:lnTo>
                <a:lnTo>
                  <a:pt x="412" y="616"/>
                </a:lnTo>
                <a:lnTo>
                  <a:pt x="416" y="623"/>
                </a:lnTo>
                <a:lnTo>
                  <a:pt x="424" y="634"/>
                </a:lnTo>
                <a:lnTo>
                  <a:pt x="424" y="654"/>
                </a:lnTo>
                <a:lnTo>
                  <a:pt x="395" y="740"/>
                </a:lnTo>
                <a:lnTo>
                  <a:pt x="395" y="740"/>
                </a:lnTo>
                <a:lnTo>
                  <a:pt x="380" y="743"/>
                </a:lnTo>
                <a:lnTo>
                  <a:pt x="371" y="743"/>
                </a:lnTo>
                <a:lnTo>
                  <a:pt x="367" y="742"/>
                </a:lnTo>
                <a:lnTo>
                  <a:pt x="366" y="740"/>
                </a:lnTo>
                <a:lnTo>
                  <a:pt x="366" y="740"/>
                </a:lnTo>
                <a:lnTo>
                  <a:pt x="366" y="702"/>
                </a:lnTo>
                <a:lnTo>
                  <a:pt x="366" y="668"/>
                </a:lnTo>
                <a:lnTo>
                  <a:pt x="366" y="668"/>
                </a:lnTo>
                <a:lnTo>
                  <a:pt x="348" y="662"/>
                </a:lnTo>
                <a:lnTo>
                  <a:pt x="332" y="656"/>
                </a:lnTo>
                <a:lnTo>
                  <a:pt x="317" y="649"/>
                </a:lnTo>
                <a:lnTo>
                  <a:pt x="317" y="649"/>
                </a:lnTo>
                <a:lnTo>
                  <a:pt x="295" y="635"/>
                </a:lnTo>
                <a:lnTo>
                  <a:pt x="284" y="629"/>
                </a:lnTo>
                <a:lnTo>
                  <a:pt x="284" y="629"/>
                </a:lnTo>
                <a:lnTo>
                  <a:pt x="219" y="627"/>
                </a:lnTo>
                <a:lnTo>
                  <a:pt x="174" y="627"/>
                </a:lnTo>
                <a:lnTo>
                  <a:pt x="160" y="628"/>
                </a:lnTo>
                <a:lnTo>
                  <a:pt x="155" y="628"/>
                </a:lnTo>
                <a:lnTo>
                  <a:pt x="154" y="629"/>
                </a:lnTo>
                <a:lnTo>
                  <a:pt x="154" y="629"/>
                </a:lnTo>
                <a:lnTo>
                  <a:pt x="152" y="640"/>
                </a:lnTo>
                <a:lnTo>
                  <a:pt x="149" y="649"/>
                </a:lnTo>
                <a:lnTo>
                  <a:pt x="149" y="649"/>
                </a:lnTo>
                <a:lnTo>
                  <a:pt x="150" y="679"/>
                </a:lnTo>
                <a:lnTo>
                  <a:pt x="152" y="742"/>
                </a:lnTo>
                <a:lnTo>
                  <a:pt x="158" y="832"/>
                </a:lnTo>
                <a:lnTo>
                  <a:pt x="163" y="837"/>
                </a:lnTo>
                <a:lnTo>
                  <a:pt x="163" y="846"/>
                </a:lnTo>
                <a:lnTo>
                  <a:pt x="226" y="846"/>
                </a:lnTo>
                <a:lnTo>
                  <a:pt x="226" y="861"/>
                </a:lnTo>
                <a:lnTo>
                  <a:pt x="216" y="866"/>
                </a:lnTo>
                <a:lnTo>
                  <a:pt x="216" y="866"/>
                </a:lnTo>
                <a:lnTo>
                  <a:pt x="215" y="868"/>
                </a:lnTo>
                <a:lnTo>
                  <a:pt x="213" y="871"/>
                </a:lnTo>
                <a:lnTo>
                  <a:pt x="211" y="875"/>
                </a:lnTo>
                <a:lnTo>
                  <a:pt x="211" y="875"/>
                </a:lnTo>
                <a:lnTo>
                  <a:pt x="193" y="881"/>
                </a:lnTo>
                <a:lnTo>
                  <a:pt x="173" y="889"/>
                </a:lnTo>
                <a:lnTo>
                  <a:pt x="149" y="899"/>
                </a:lnTo>
                <a:lnTo>
                  <a:pt x="122" y="913"/>
                </a:lnTo>
                <a:lnTo>
                  <a:pt x="109" y="920"/>
                </a:lnTo>
                <a:lnTo>
                  <a:pt x="96" y="928"/>
                </a:lnTo>
                <a:lnTo>
                  <a:pt x="84" y="937"/>
                </a:lnTo>
                <a:lnTo>
                  <a:pt x="72" y="946"/>
                </a:lnTo>
                <a:lnTo>
                  <a:pt x="62" y="956"/>
                </a:lnTo>
                <a:lnTo>
                  <a:pt x="52" y="967"/>
                </a:lnTo>
                <a:lnTo>
                  <a:pt x="52" y="967"/>
                </a:lnTo>
                <a:lnTo>
                  <a:pt x="44" y="979"/>
                </a:lnTo>
                <a:lnTo>
                  <a:pt x="35" y="995"/>
                </a:lnTo>
                <a:lnTo>
                  <a:pt x="28" y="1012"/>
                </a:lnTo>
                <a:lnTo>
                  <a:pt x="20" y="1031"/>
                </a:lnTo>
                <a:lnTo>
                  <a:pt x="14" y="1051"/>
                </a:lnTo>
                <a:lnTo>
                  <a:pt x="8" y="1073"/>
                </a:lnTo>
                <a:lnTo>
                  <a:pt x="4" y="1096"/>
                </a:lnTo>
                <a:lnTo>
                  <a:pt x="0" y="1120"/>
                </a:lnTo>
                <a:lnTo>
                  <a:pt x="0" y="1144"/>
                </a:lnTo>
                <a:lnTo>
                  <a:pt x="2" y="1168"/>
                </a:lnTo>
                <a:lnTo>
                  <a:pt x="5" y="1192"/>
                </a:lnTo>
                <a:lnTo>
                  <a:pt x="11" y="1215"/>
                </a:lnTo>
                <a:lnTo>
                  <a:pt x="15" y="1227"/>
                </a:lnTo>
                <a:lnTo>
                  <a:pt x="20" y="1238"/>
                </a:lnTo>
                <a:lnTo>
                  <a:pt x="26" y="1250"/>
                </a:lnTo>
                <a:lnTo>
                  <a:pt x="32" y="1261"/>
                </a:lnTo>
                <a:lnTo>
                  <a:pt x="39" y="1271"/>
                </a:lnTo>
                <a:lnTo>
                  <a:pt x="47" y="1280"/>
                </a:lnTo>
                <a:lnTo>
                  <a:pt x="57" y="1290"/>
                </a:lnTo>
                <a:lnTo>
                  <a:pt x="67" y="1300"/>
                </a:lnTo>
                <a:lnTo>
                  <a:pt x="67" y="1300"/>
                </a:lnTo>
                <a:lnTo>
                  <a:pt x="78" y="1308"/>
                </a:lnTo>
                <a:lnTo>
                  <a:pt x="88" y="1315"/>
                </a:lnTo>
                <a:lnTo>
                  <a:pt x="110" y="1329"/>
                </a:lnTo>
                <a:lnTo>
                  <a:pt x="133" y="1339"/>
                </a:lnTo>
                <a:lnTo>
                  <a:pt x="156" y="1347"/>
                </a:lnTo>
                <a:lnTo>
                  <a:pt x="180" y="1353"/>
                </a:lnTo>
                <a:lnTo>
                  <a:pt x="203" y="1355"/>
                </a:lnTo>
                <a:lnTo>
                  <a:pt x="227" y="1356"/>
                </a:lnTo>
                <a:lnTo>
                  <a:pt x="250" y="1354"/>
                </a:lnTo>
                <a:lnTo>
                  <a:pt x="273" y="1351"/>
                </a:lnTo>
                <a:lnTo>
                  <a:pt x="295" y="1347"/>
                </a:lnTo>
                <a:lnTo>
                  <a:pt x="315" y="1339"/>
                </a:lnTo>
                <a:lnTo>
                  <a:pt x="336" y="1332"/>
                </a:lnTo>
                <a:lnTo>
                  <a:pt x="355" y="1323"/>
                </a:lnTo>
                <a:lnTo>
                  <a:pt x="373" y="1313"/>
                </a:lnTo>
                <a:lnTo>
                  <a:pt x="390" y="1302"/>
                </a:lnTo>
                <a:lnTo>
                  <a:pt x="404" y="1290"/>
                </a:lnTo>
                <a:lnTo>
                  <a:pt x="404" y="1290"/>
                </a:lnTo>
                <a:lnTo>
                  <a:pt x="416" y="1278"/>
                </a:lnTo>
                <a:lnTo>
                  <a:pt x="428" y="1266"/>
                </a:lnTo>
                <a:lnTo>
                  <a:pt x="437" y="1253"/>
                </a:lnTo>
                <a:lnTo>
                  <a:pt x="445" y="1238"/>
                </a:lnTo>
                <a:lnTo>
                  <a:pt x="451" y="1225"/>
                </a:lnTo>
                <a:lnTo>
                  <a:pt x="457" y="1212"/>
                </a:lnTo>
                <a:lnTo>
                  <a:pt x="462" y="1198"/>
                </a:lnTo>
                <a:lnTo>
                  <a:pt x="465" y="1185"/>
                </a:lnTo>
                <a:lnTo>
                  <a:pt x="469" y="1162"/>
                </a:lnTo>
                <a:lnTo>
                  <a:pt x="472" y="1143"/>
                </a:lnTo>
                <a:lnTo>
                  <a:pt x="472" y="1128"/>
                </a:lnTo>
                <a:lnTo>
                  <a:pt x="472" y="1121"/>
                </a:lnTo>
                <a:lnTo>
                  <a:pt x="472" y="1121"/>
                </a:lnTo>
                <a:lnTo>
                  <a:pt x="474" y="1151"/>
                </a:lnTo>
                <a:lnTo>
                  <a:pt x="478" y="1171"/>
                </a:lnTo>
                <a:lnTo>
                  <a:pt x="479" y="1177"/>
                </a:lnTo>
                <a:lnTo>
                  <a:pt x="481" y="1179"/>
                </a:lnTo>
                <a:lnTo>
                  <a:pt x="481" y="1179"/>
                </a:lnTo>
                <a:lnTo>
                  <a:pt x="483" y="1179"/>
                </a:lnTo>
                <a:lnTo>
                  <a:pt x="484" y="1177"/>
                </a:lnTo>
                <a:lnTo>
                  <a:pt x="485" y="1167"/>
                </a:lnTo>
                <a:lnTo>
                  <a:pt x="486" y="1154"/>
                </a:lnTo>
                <a:lnTo>
                  <a:pt x="487" y="1137"/>
                </a:lnTo>
                <a:lnTo>
                  <a:pt x="486" y="1119"/>
                </a:lnTo>
                <a:lnTo>
                  <a:pt x="486" y="1100"/>
                </a:lnTo>
                <a:lnTo>
                  <a:pt x="484" y="1080"/>
                </a:lnTo>
                <a:lnTo>
                  <a:pt x="481" y="1063"/>
                </a:lnTo>
                <a:lnTo>
                  <a:pt x="481" y="1063"/>
                </a:lnTo>
                <a:lnTo>
                  <a:pt x="478" y="1049"/>
                </a:lnTo>
                <a:lnTo>
                  <a:pt x="473" y="1034"/>
                </a:lnTo>
                <a:lnTo>
                  <a:pt x="468" y="1020"/>
                </a:lnTo>
                <a:lnTo>
                  <a:pt x="462" y="1007"/>
                </a:lnTo>
                <a:lnTo>
                  <a:pt x="456" y="995"/>
                </a:lnTo>
                <a:lnTo>
                  <a:pt x="449" y="983"/>
                </a:lnTo>
                <a:lnTo>
                  <a:pt x="442" y="972"/>
                </a:lnTo>
                <a:lnTo>
                  <a:pt x="433" y="962"/>
                </a:lnTo>
                <a:lnTo>
                  <a:pt x="433" y="962"/>
                </a:lnTo>
                <a:lnTo>
                  <a:pt x="425" y="952"/>
                </a:lnTo>
                <a:lnTo>
                  <a:pt x="414" y="943"/>
                </a:lnTo>
                <a:lnTo>
                  <a:pt x="393" y="926"/>
                </a:lnTo>
                <a:lnTo>
                  <a:pt x="378" y="914"/>
                </a:lnTo>
                <a:lnTo>
                  <a:pt x="371" y="909"/>
                </a:lnTo>
                <a:lnTo>
                  <a:pt x="385" y="861"/>
                </a:lnTo>
                <a:lnTo>
                  <a:pt x="385" y="861"/>
                </a:lnTo>
                <a:lnTo>
                  <a:pt x="399" y="880"/>
                </a:lnTo>
                <a:lnTo>
                  <a:pt x="433" y="927"/>
                </a:lnTo>
                <a:lnTo>
                  <a:pt x="455" y="955"/>
                </a:lnTo>
                <a:lnTo>
                  <a:pt x="478" y="981"/>
                </a:lnTo>
                <a:lnTo>
                  <a:pt x="500" y="1006"/>
                </a:lnTo>
                <a:lnTo>
                  <a:pt x="510" y="1016"/>
                </a:lnTo>
                <a:lnTo>
                  <a:pt x="520" y="1025"/>
                </a:lnTo>
                <a:lnTo>
                  <a:pt x="520" y="1025"/>
                </a:lnTo>
                <a:lnTo>
                  <a:pt x="539" y="1040"/>
                </a:lnTo>
                <a:lnTo>
                  <a:pt x="560" y="1055"/>
                </a:lnTo>
                <a:lnTo>
                  <a:pt x="597" y="1081"/>
                </a:lnTo>
                <a:lnTo>
                  <a:pt x="636" y="1107"/>
                </a:lnTo>
                <a:lnTo>
                  <a:pt x="636" y="1107"/>
                </a:lnTo>
                <a:lnTo>
                  <a:pt x="636" y="1118"/>
                </a:lnTo>
                <a:lnTo>
                  <a:pt x="637" y="1128"/>
                </a:lnTo>
                <a:lnTo>
                  <a:pt x="641" y="1141"/>
                </a:lnTo>
                <a:lnTo>
                  <a:pt x="641" y="1141"/>
                </a:lnTo>
                <a:lnTo>
                  <a:pt x="643" y="1147"/>
                </a:lnTo>
                <a:lnTo>
                  <a:pt x="648" y="1153"/>
                </a:lnTo>
                <a:lnTo>
                  <a:pt x="657" y="1163"/>
                </a:lnTo>
                <a:lnTo>
                  <a:pt x="666" y="1171"/>
                </a:lnTo>
                <a:lnTo>
                  <a:pt x="669" y="1174"/>
                </a:lnTo>
                <a:lnTo>
                  <a:pt x="669" y="1174"/>
                </a:lnTo>
                <a:lnTo>
                  <a:pt x="668" y="1177"/>
                </a:lnTo>
                <a:lnTo>
                  <a:pt x="663" y="1183"/>
                </a:lnTo>
                <a:lnTo>
                  <a:pt x="655" y="1189"/>
                </a:lnTo>
                <a:lnTo>
                  <a:pt x="650" y="1191"/>
                </a:lnTo>
                <a:lnTo>
                  <a:pt x="645" y="1194"/>
                </a:lnTo>
                <a:lnTo>
                  <a:pt x="645" y="1194"/>
                </a:lnTo>
                <a:lnTo>
                  <a:pt x="635" y="1196"/>
                </a:lnTo>
                <a:lnTo>
                  <a:pt x="625" y="1197"/>
                </a:lnTo>
                <a:lnTo>
                  <a:pt x="607" y="1198"/>
                </a:lnTo>
                <a:lnTo>
                  <a:pt x="607" y="1198"/>
                </a:lnTo>
                <a:lnTo>
                  <a:pt x="596" y="1201"/>
                </a:lnTo>
                <a:lnTo>
                  <a:pt x="586" y="1203"/>
                </a:lnTo>
                <a:lnTo>
                  <a:pt x="583" y="1206"/>
                </a:lnTo>
                <a:lnTo>
                  <a:pt x="579" y="1208"/>
                </a:lnTo>
                <a:lnTo>
                  <a:pt x="578" y="1210"/>
                </a:lnTo>
                <a:lnTo>
                  <a:pt x="578" y="1213"/>
                </a:lnTo>
                <a:lnTo>
                  <a:pt x="578" y="1213"/>
                </a:lnTo>
                <a:lnTo>
                  <a:pt x="580" y="1215"/>
                </a:lnTo>
                <a:lnTo>
                  <a:pt x="585" y="1219"/>
                </a:lnTo>
                <a:lnTo>
                  <a:pt x="598" y="1227"/>
                </a:lnTo>
                <a:lnTo>
                  <a:pt x="616" y="1237"/>
                </a:lnTo>
                <a:lnTo>
                  <a:pt x="626" y="1237"/>
                </a:lnTo>
                <a:lnTo>
                  <a:pt x="626" y="1261"/>
                </a:lnTo>
                <a:lnTo>
                  <a:pt x="674" y="1261"/>
                </a:lnTo>
                <a:lnTo>
                  <a:pt x="674" y="1242"/>
                </a:lnTo>
                <a:lnTo>
                  <a:pt x="790" y="1242"/>
                </a:lnTo>
                <a:lnTo>
                  <a:pt x="790" y="1242"/>
                </a:lnTo>
                <a:lnTo>
                  <a:pt x="797" y="1241"/>
                </a:lnTo>
                <a:lnTo>
                  <a:pt x="802" y="1239"/>
                </a:lnTo>
                <a:lnTo>
                  <a:pt x="805" y="1236"/>
                </a:lnTo>
                <a:lnTo>
                  <a:pt x="806" y="1235"/>
                </a:lnTo>
                <a:lnTo>
                  <a:pt x="805" y="1232"/>
                </a:lnTo>
                <a:lnTo>
                  <a:pt x="805" y="1232"/>
                </a:lnTo>
                <a:lnTo>
                  <a:pt x="802" y="1222"/>
                </a:lnTo>
                <a:lnTo>
                  <a:pt x="801" y="1208"/>
                </a:lnTo>
                <a:lnTo>
                  <a:pt x="800" y="1189"/>
                </a:lnTo>
                <a:lnTo>
                  <a:pt x="809" y="1189"/>
                </a:lnTo>
                <a:lnTo>
                  <a:pt x="809" y="1189"/>
                </a:lnTo>
                <a:lnTo>
                  <a:pt x="821" y="1207"/>
                </a:lnTo>
                <a:lnTo>
                  <a:pt x="836" y="1225"/>
                </a:lnTo>
                <a:lnTo>
                  <a:pt x="854" y="1247"/>
                </a:lnTo>
                <a:lnTo>
                  <a:pt x="876" y="1269"/>
                </a:lnTo>
                <a:lnTo>
                  <a:pt x="888" y="1280"/>
                </a:lnTo>
                <a:lnTo>
                  <a:pt x="900" y="1291"/>
                </a:lnTo>
                <a:lnTo>
                  <a:pt x="913" y="1300"/>
                </a:lnTo>
                <a:lnTo>
                  <a:pt x="926" y="1308"/>
                </a:lnTo>
                <a:lnTo>
                  <a:pt x="941" y="1314"/>
                </a:lnTo>
                <a:lnTo>
                  <a:pt x="954" y="1319"/>
                </a:lnTo>
                <a:lnTo>
                  <a:pt x="954" y="1319"/>
                </a:lnTo>
                <a:lnTo>
                  <a:pt x="968" y="1323"/>
                </a:lnTo>
                <a:lnTo>
                  <a:pt x="984" y="1325"/>
                </a:lnTo>
                <a:lnTo>
                  <a:pt x="1001" y="1326"/>
                </a:lnTo>
                <a:lnTo>
                  <a:pt x="1019" y="1326"/>
                </a:lnTo>
                <a:lnTo>
                  <a:pt x="1037" y="1326"/>
                </a:lnTo>
                <a:lnTo>
                  <a:pt x="1055" y="1325"/>
                </a:lnTo>
                <a:lnTo>
                  <a:pt x="1075" y="1323"/>
                </a:lnTo>
                <a:lnTo>
                  <a:pt x="1093" y="1318"/>
                </a:lnTo>
                <a:lnTo>
                  <a:pt x="1112" y="1313"/>
                </a:lnTo>
                <a:lnTo>
                  <a:pt x="1130" y="1307"/>
                </a:lnTo>
                <a:lnTo>
                  <a:pt x="1148" y="1300"/>
                </a:lnTo>
                <a:lnTo>
                  <a:pt x="1165" y="1290"/>
                </a:lnTo>
                <a:lnTo>
                  <a:pt x="1181" y="1279"/>
                </a:lnTo>
                <a:lnTo>
                  <a:pt x="1195" y="1267"/>
                </a:lnTo>
                <a:lnTo>
                  <a:pt x="1208" y="1253"/>
                </a:lnTo>
                <a:lnTo>
                  <a:pt x="1219" y="1237"/>
                </a:lnTo>
                <a:lnTo>
                  <a:pt x="1219" y="1237"/>
                </a:lnTo>
                <a:lnTo>
                  <a:pt x="1237" y="1206"/>
                </a:lnTo>
                <a:lnTo>
                  <a:pt x="1252" y="1180"/>
                </a:lnTo>
                <a:lnTo>
                  <a:pt x="1260" y="1160"/>
                </a:lnTo>
                <a:lnTo>
                  <a:pt x="1267" y="1143"/>
                </a:lnTo>
                <a:lnTo>
                  <a:pt x="1270" y="1131"/>
                </a:lnTo>
                <a:lnTo>
                  <a:pt x="1272" y="1122"/>
                </a:lnTo>
                <a:lnTo>
                  <a:pt x="1272" y="1116"/>
                </a:lnTo>
                <a:lnTo>
                  <a:pt x="1311" y="1116"/>
                </a:lnTo>
                <a:lnTo>
                  <a:pt x="1311" y="1116"/>
                </a:lnTo>
                <a:lnTo>
                  <a:pt x="1313" y="1115"/>
                </a:lnTo>
                <a:lnTo>
                  <a:pt x="1314" y="1112"/>
                </a:lnTo>
                <a:lnTo>
                  <a:pt x="1316" y="1107"/>
                </a:lnTo>
                <a:lnTo>
                  <a:pt x="1316" y="1107"/>
                </a:lnTo>
                <a:lnTo>
                  <a:pt x="1316" y="1104"/>
                </a:lnTo>
                <a:lnTo>
                  <a:pt x="1314" y="1103"/>
                </a:lnTo>
                <a:lnTo>
                  <a:pt x="1311" y="1101"/>
                </a:lnTo>
                <a:lnTo>
                  <a:pt x="1307" y="1102"/>
                </a:lnTo>
                <a:lnTo>
                  <a:pt x="1306" y="1102"/>
                </a:lnTo>
                <a:lnTo>
                  <a:pt x="1272" y="1102"/>
                </a:lnTo>
                <a:lnTo>
                  <a:pt x="1272" y="1039"/>
                </a:lnTo>
                <a:lnTo>
                  <a:pt x="1272" y="1039"/>
                </a:lnTo>
                <a:lnTo>
                  <a:pt x="1273" y="1039"/>
                </a:lnTo>
                <a:lnTo>
                  <a:pt x="1276" y="1038"/>
                </a:lnTo>
                <a:lnTo>
                  <a:pt x="1277" y="1034"/>
                </a:lnTo>
                <a:lnTo>
                  <a:pt x="1277" y="1034"/>
                </a:lnTo>
                <a:lnTo>
                  <a:pt x="1277" y="1031"/>
                </a:lnTo>
                <a:lnTo>
                  <a:pt x="1276" y="1025"/>
                </a:lnTo>
                <a:lnTo>
                  <a:pt x="1271" y="1008"/>
                </a:lnTo>
                <a:lnTo>
                  <a:pt x="1263" y="986"/>
                </a:lnTo>
                <a:lnTo>
                  <a:pt x="1248" y="952"/>
                </a:lnTo>
                <a:lnTo>
                  <a:pt x="1248" y="952"/>
                </a:lnTo>
                <a:lnTo>
                  <a:pt x="1252" y="948"/>
                </a:lnTo>
                <a:lnTo>
                  <a:pt x="1258" y="938"/>
                </a:lnTo>
                <a:lnTo>
                  <a:pt x="1258" y="938"/>
                </a:lnTo>
                <a:lnTo>
                  <a:pt x="1258" y="934"/>
                </a:lnTo>
                <a:lnTo>
                  <a:pt x="1258" y="930"/>
                </a:lnTo>
                <a:lnTo>
                  <a:pt x="1254" y="919"/>
                </a:lnTo>
                <a:lnTo>
                  <a:pt x="1248" y="909"/>
                </a:lnTo>
                <a:lnTo>
                  <a:pt x="1246" y="905"/>
                </a:lnTo>
                <a:lnTo>
                  <a:pt x="1243" y="904"/>
                </a:lnTo>
                <a:lnTo>
                  <a:pt x="1229" y="904"/>
                </a:lnTo>
                <a:lnTo>
                  <a:pt x="1214" y="909"/>
                </a:lnTo>
                <a:lnTo>
                  <a:pt x="1214" y="909"/>
                </a:lnTo>
                <a:lnTo>
                  <a:pt x="1204" y="901"/>
                </a:lnTo>
                <a:lnTo>
                  <a:pt x="1175" y="880"/>
                </a:lnTo>
                <a:lnTo>
                  <a:pt x="1155" y="868"/>
                </a:lnTo>
                <a:lnTo>
                  <a:pt x="1135" y="856"/>
                </a:lnTo>
                <a:lnTo>
                  <a:pt x="1112" y="845"/>
                </a:lnTo>
                <a:lnTo>
                  <a:pt x="1089" y="837"/>
                </a:lnTo>
                <a:lnTo>
                  <a:pt x="1089" y="837"/>
                </a:lnTo>
                <a:lnTo>
                  <a:pt x="1077" y="833"/>
                </a:lnTo>
                <a:lnTo>
                  <a:pt x="1066" y="831"/>
                </a:lnTo>
                <a:lnTo>
                  <a:pt x="1042" y="828"/>
                </a:lnTo>
                <a:lnTo>
                  <a:pt x="1019" y="828"/>
                </a:lnTo>
                <a:lnTo>
                  <a:pt x="997" y="830"/>
                </a:lnTo>
                <a:lnTo>
                  <a:pt x="977" y="832"/>
                </a:lnTo>
                <a:lnTo>
                  <a:pt x="959" y="837"/>
                </a:lnTo>
                <a:lnTo>
                  <a:pt x="942" y="842"/>
                </a:lnTo>
                <a:lnTo>
                  <a:pt x="930" y="846"/>
                </a:lnTo>
                <a:lnTo>
                  <a:pt x="930" y="846"/>
                </a:lnTo>
                <a:lnTo>
                  <a:pt x="911" y="857"/>
                </a:lnTo>
                <a:lnTo>
                  <a:pt x="895" y="866"/>
                </a:lnTo>
                <a:lnTo>
                  <a:pt x="882" y="875"/>
                </a:lnTo>
                <a:lnTo>
                  <a:pt x="862" y="866"/>
                </a:lnTo>
                <a:lnTo>
                  <a:pt x="867" y="851"/>
                </a:lnTo>
                <a:lnTo>
                  <a:pt x="858" y="846"/>
                </a:lnTo>
                <a:lnTo>
                  <a:pt x="858" y="846"/>
                </a:lnTo>
                <a:lnTo>
                  <a:pt x="859" y="845"/>
                </a:lnTo>
                <a:lnTo>
                  <a:pt x="862" y="842"/>
                </a:lnTo>
                <a:lnTo>
                  <a:pt x="862" y="840"/>
                </a:lnTo>
                <a:lnTo>
                  <a:pt x="862" y="839"/>
                </a:lnTo>
                <a:lnTo>
                  <a:pt x="861" y="838"/>
                </a:lnTo>
                <a:lnTo>
                  <a:pt x="858" y="837"/>
                </a:lnTo>
                <a:lnTo>
                  <a:pt x="858" y="837"/>
                </a:lnTo>
                <a:lnTo>
                  <a:pt x="809" y="832"/>
                </a:lnTo>
                <a:lnTo>
                  <a:pt x="809" y="798"/>
                </a:lnTo>
                <a:lnTo>
                  <a:pt x="872" y="726"/>
                </a:lnTo>
                <a:lnTo>
                  <a:pt x="872" y="726"/>
                </a:lnTo>
                <a:lnTo>
                  <a:pt x="877" y="723"/>
                </a:lnTo>
                <a:lnTo>
                  <a:pt x="883" y="722"/>
                </a:lnTo>
                <a:lnTo>
                  <a:pt x="891" y="721"/>
                </a:lnTo>
                <a:lnTo>
                  <a:pt x="891" y="721"/>
                </a:lnTo>
                <a:lnTo>
                  <a:pt x="907" y="720"/>
                </a:lnTo>
                <a:lnTo>
                  <a:pt x="912" y="719"/>
                </a:lnTo>
                <a:lnTo>
                  <a:pt x="915" y="716"/>
                </a:lnTo>
                <a:lnTo>
                  <a:pt x="915" y="716"/>
                </a:lnTo>
                <a:lnTo>
                  <a:pt x="921" y="709"/>
                </a:lnTo>
                <a:lnTo>
                  <a:pt x="925" y="707"/>
                </a:lnTo>
                <a:lnTo>
                  <a:pt x="930" y="673"/>
                </a:lnTo>
                <a:lnTo>
                  <a:pt x="930" y="673"/>
                </a:lnTo>
                <a:lnTo>
                  <a:pt x="936" y="658"/>
                </a:lnTo>
                <a:lnTo>
                  <a:pt x="942" y="649"/>
                </a:lnTo>
                <a:lnTo>
                  <a:pt x="944" y="644"/>
                </a:lnTo>
                <a:lnTo>
                  <a:pt x="944" y="644"/>
                </a:lnTo>
                <a:close/>
                <a:moveTo>
                  <a:pt x="448" y="591"/>
                </a:moveTo>
                <a:lnTo>
                  <a:pt x="467" y="591"/>
                </a:lnTo>
                <a:lnTo>
                  <a:pt x="481" y="615"/>
                </a:lnTo>
                <a:lnTo>
                  <a:pt x="481" y="615"/>
                </a:lnTo>
                <a:lnTo>
                  <a:pt x="485" y="620"/>
                </a:lnTo>
                <a:lnTo>
                  <a:pt x="487" y="622"/>
                </a:lnTo>
                <a:lnTo>
                  <a:pt x="491" y="625"/>
                </a:lnTo>
                <a:lnTo>
                  <a:pt x="491" y="625"/>
                </a:lnTo>
                <a:lnTo>
                  <a:pt x="492" y="626"/>
                </a:lnTo>
                <a:lnTo>
                  <a:pt x="492" y="626"/>
                </a:lnTo>
                <a:lnTo>
                  <a:pt x="493" y="627"/>
                </a:lnTo>
                <a:lnTo>
                  <a:pt x="496" y="629"/>
                </a:lnTo>
                <a:lnTo>
                  <a:pt x="496" y="629"/>
                </a:lnTo>
                <a:lnTo>
                  <a:pt x="498" y="631"/>
                </a:lnTo>
                <a:lnTo>
                  <a:pt x="502" y="629"/>
                </a:lnTo>
                <a:lnTo>
                  <a:pt x="510" y="628"/>
                </a:lnTo>
                <a:lnTo>
                  <a:pt x="518" y="626"/>
                </a:lnTo>
                <a:lnTo>
                  <a:pt x="520" y="625"/>
                </a:lnTo>
                <a:lnTo>
                  <a:pt x="520" y="625"/>
                </a:lnTo>
                <a:lnTo>
                  <a:pt x="521" y="626"/>
                </a:lnTo>
                <a:lnTo>
                  <a:pt x="525" y="627"/>
                </a:lnTo>
                <a:lnTo>
                  <a:pt x="530" y="629"/>
                </a:lnTo>
                <a:lnTo>
                  <a:pt x="544" y="629"/>
                </a:lnTo>
                <a:lnTo>
                  <a:pt x="544" y="629"/>
                </a:lnTo>
                <a:lnTo>
                  <a:pt x="549" y="628"/>
                </a:lnTo>
                <a:lnTo>
                  <a:pt x="554" y="625"/>
                </a:lnTo>
                <a:lnTo>
                  <a:pt x="559" y="620"/>
                </a:lnTo>
                <a:lnTo>
                  <a:pt x="559" y="620"/>
                </a:lnTo>
                <a:lnTo>
                  <a:pt x="568" y="629"/>
                </a:lnTo>
                <a:lnTo>
                  <a:pt x="568" y="629"/>
                </a:lnTo>
                <a:lnTo>
                  <a:pt x="571" y="632"/>
                </a:lnTo>
                <a:lnTo>
                  <a:pt x="575" y="632"/>
                </a:lnTo>
                <a:lnTo>
                  <a:pt x="580" y="632"/>
                </a:lnTo>
                <a:lnTo>
                  <a:pt x="586" y="631"/>
                </a:lnTo>
                <a:lnTo>
                  <a:pt x="600" y="627"/>
                </a:lnTo>
                <a:lnTo>
                  <a:pt x="606" y="623"/>
                </a:lnTo>
                <a:lnTo>
                  <a:pt x="612" y="620"/>
                </a:lnTo>
                <a:lnTo>
                  <a:pt x="612" y="620"/>
                </a:lnTo>
                <a:lnTo>
                  <a:pt x="620" y="614"/>
                </a:lnTo>
                <a:lnTo>
                  <a:pt x="622" y="609"/>
                </a:lnTo>
                <a:lnTo>
                  <a:pt x="622" y="607"/>
                </a:lnTo>
                <a:lnTo>
                  <a:pt x="621" y="605"/>
                </a:lnTo>
                <a:lnTo>
                  <a:pt x="621" y="605"/>
                </a:lnTo>
                <a:lnTo>
                  <a:pt x="622" y="604"/>
                </a:lnTo>
                <a:lnTo>
                  <a:pt x="627" y="603"/>
                </a:lnTo>
                <a:lnTo>
                  <a:pt x="641" y="599"/>
                </a:lnTo>
                <a:lnTo>
                  <a:pt x="660" y="596"/>
                </a:lnTo>
                <a:lnTo>
                  <a:pt x="665" y="615"/>
                </a:lnTo>
                <a:lnTo>
                  <a:pt x="554" y="682"/>
                </a:lnTo>
                <a:lnTo>
                  <a:pt x="554" y="682"/>
                </a:lnTo>
                <a:lnTo>
                  <a:pt x="544" y="695"/>
                </a:lnTo>
                <a:lnTo>
                  <a:pt x="536" y="705"/>
                </a:lnTo>
                <a:lnTo>
                  <a:pt x="530" y="716"/>
                </a:lnTo>
                <a:lnTo>
                  <a:pt x="530" y="716"/>
                </a:lnTo>
                <a:lnTo>
                  <a:pt x="528" y="721"/>
                </a:lnTo>
                <a:lnTo>
                  <a:pt x="528" y="728"/>
                </a:lnTo>
                <a:lnTo>
                  <a:pt x="531" y="734"/>
                </a:lnTo>
                <a:lnTo>
                  <a:pt x="533" y="742"/>
                </a:lnTo>
                <a:lnTo>
                  <a:pt x="541" y="756"/>
                </a:lnTo>
                <a:lnTo>
                  <a:pt x="549" y="769"/>
                </a:lnTo>
                <a:lnTo>
                  <a:pt x="549" y="769"/>
                </a:lnTo>
                <a:lnTo>
                  <a:pt x="556" y="778"/>
                </a:lnTo>
                <a:lnTo>
                  <a:pt x="568" y="787"/>
                </a:lnTo>
                <a:lnTo>
                  <a:pt x="598" y="811"/>
                </a:lnTo>
                <a:lnTo>
                  <a:pt x="627" y="832"/>
                </a:lnTo>
                <a:lnTo>
                  <a:pt x="641" y="842"/>
                </a:lnTo>
                <a:lnTo>
                  <a:pt x="641" y="842"/>
                </a:lnTo>
                <a:lnTo>
                  <a:pt x="641" y="843"/>
                </a:lnTo>
                <a:lnTo>
                  <a:pt x="639" y="846"/>
                </a:lnTo>
                <a:lnTo>
                  <a:pt x="637" y="851"/>
                </a:lnTo>
                <a:lnTo>
                  <a:pt x="636" y="856"/>
                </a:lnTo>
                <a:lnTo>
                  <a:pt x="636" y="856"/>
                </a:lnTo>
                <a:lnTo>
                  <a:pt x="637" y="863"/>
                </a:lnTo>
                <a:lnTo>
                  <a:pt x="639" y="874"/>
                </a:lnTo>
                <a:lnTo>
                  <a:pt x="645" y="899"/>
                </a:lnTo>
                <a:lnTo>
                  <a:pt x="645" y="899"/>
                </a:lnTo>
                <a:lnTo>
                  <a:pt x="653" y="921"/>
                </a:lnTo>
                <a:lnTo>
                  <a:pt x="656" y="931"/>
                </a:lnTo>
                <a:lnTo>
                  <a:pt x="660" y="943"/>
                </a:lnTo>
                <a:lnTo>
                  <a:pt x="660" y="943"/>
                </a:lnTo>
                <a:lnTo>
                  <a:pt x="668" y="978"/>
                </a:lnTo>
                <a:lnTo>
                  <a:pt x="674" y="1001"/>
                </a:lnTo>
                <a:lnTo>
                  <a:pt x="674" y="1001"/>
                </a:lnTo>
                <a:lnTo>
                  <a:pt x="672" y="1001"/>
                </a:lnTo>
                <a:lnTo>
                  <a:pt x="663" y="999"/>
                </a:lnTo>
                <a:lnTo>
                  <a:pt x="651" y="996"/>
                </a:lnTo>
                <a:lnTo>
                  <a:pt x="635" y="991"/>
                </a:lnTo>
                <a:lnTo>
                  <a:pt x="615" y="984"/>
                </a:lnTo>
                <a:lnTo>
                  <a:pt x="595" y="974"/>
                </a:lnTo>
                <a:lnTo>
                  <a:pt x="572" y="962"/>
                </a:lnTo>
                <a:lnTo>
                  <a:pt x="549" y="948"/>
                </a:lnTo>
                <a:lnTo>
                  <a:pt x="549" y="948"/>
                </a:lnTo>
                <a:lnTo>
                  <a:pt x="537" y="939"/>
                </a:lnTo>
                <a:lnTo>
                  <a:pt x="526" y="930"/>
                </a:lnTo>
                <a:lnTo>
                  <a:pt x="502" y="907"/>
                </a:lnTo>
                <a:lnTo>
                  <a:pt x="479" y="880"/>
                </a:lnTo>
                <a:lnTo>
                  <a:pt x="457" y="855"/>
                </a:lnTo>
                <a:lnTo>
                  <a:pt x="439" y="832"/>
                </a:lnTo>
                <a:lnTo>
                  <a:pt x="426" y="811"/>
                </a:lnTo>
                <a:lnTo>
                  <a:pt x="416" y="798"/>
                </a:lnTo>
                <a:lnTo>
                  <a:pt x="414" y="793"/>
                </a:lnTo>
                <a:lnTo>
                  <a:pt x="414" y="793"/>
                </a:lnTo>
                <a:lnTo>
                  <a:pt x="415" y="792"/>
                </a:lnTo>
                <a:lnTo>
                  <a:pt x="415" y="790"/>
                </a:lnTo>
                <a:lnTo>
                  <a:pt x="415" y="781"/>
                </a:lnTo>
                <a:lnTo>
                  <a:pt x="414" y="769"/>
                </a:lnTo>
                <a:lnTo>
                  <a:pt x="414" y="769"/>
                </a:lnTo>
                <a:lnTo>
                  <a:pt x="428" y="716"/>
                </a:lnTo>
                <a:lnTo>
                  <a:pt x="438" y="680"/>
                </a:lnTo>
                <a:lnTo>
                  <a:pt x="443" y="663"/>
                </a:lnTo>
                <a:lnTo>
                  <a:pt x="443" y="663"/>
                </a:lnTo>
                <a:lnTo>
                  <a:pt x="445" y="662"/>
                </a:lnTo>
                <a:lnTo>
                  <a:pt x="446" y="662"/>
                </a:lnTo>
                <a:lnTo>
                  <a:pt x="448" y="663"/>
                </a:lnTo>
                <a:lnTo>
                  <a:pt x="448" y="663"/>
                </a:lnTo>
                <a:lnTo>
                  <a:pt x="448" y="663"/>
                </a:lnTo>
                <a:lnTo>
                  <a:pt x="449" y="662"/>
                </a:lnTo>
                <a:lnTo>
                  <a:pt x="450" y="657"/>
                </a:lnTo>
                <a:lnTo>
                  <a:pt x="452" y="651"/>
                </a:lnTo>
                <a:lnTo>
                  <a:pt x="452" y="644"/>
                </a:lnTo>
                <a:lnTo>
                  <a:pt x="452" y="639"/>
                </a:lnTo>
                <a:lnTo>
                  <a:pt x="448" y="629"/>
                </a:lnTo>
                <a:lnTo>
                  <a:pt x="448" y="629"/>
                </a:lnTo>
                <a:lnTo>
                  <a:pt x="445" y="626"/>
                </a:lnTo>
                <a:lnTo>
                  <a:pt x="442" y="625"/>
                </a:lnTo>
                <a:lnTo>
                  <a:pt x="438" y="625"/>
                </a:lnTo>
                <a:lnTo>
                  <a:pt x="438" y="625"/>
                </a:lnTo>
                <a:lnTo>
                  <a:pt x="437" y="621"/>
                </a:lnTo>
                <a:lnTo>
                  <a:pt x="433" y="615"/>
                </a:lnTo>
                <a:lnTo>
                  <a:pt x="433" y="615"/>
                </a:lnTo>
                <a:lnTo>
                  <a:pt x="433" y="613"/>
                </a:lnTo>
                <a:lnTo>
                  <a:pt x="434" y="610"/>
                </a:lnTo>
                <a:lnTo>
                  <a:pt x="439" y="602"/>
                </a:lnTo>
                <a:lnTo>
                  <a:pt x="448" y="591"/>
                </a:lnTo>
                <a:lnTo>
                  <a:pt x="448" y="591"/>
                </a:lnTo>
                <a:close/>
                <a:moveTo>
                  <a:pt x="356" y="755"/>
                </a:moveTo>
                <a:lnTo>
                  <a:pt x="390" y="755"/>
                </a:lnTo>
                <a:lnTo>
                  <a:pt x="351" y="885"/>
                </a:lnTo>
                <a:lnTo>
                  <a:pt x="342" y="875"/>
                </a:lnTo>
                <a:lnTo>
                  <a:pt x="342" y="856"/>
                </a:lnTo>
                <a:lnTo>
                  <a:pt x="342" y="856"/>
                </a:lnTo>
                <a:lnTo>
                  <a:pt x="339" y="852"/>
                </a:lnTo>
                <a:lnTo>
                  <a:pt x="337" y="850"/>
                </a:lnTo>
                <a:lnTo>
                  <a:pt x="337" y="846"/>
                </a:lnTo>
                <a:lnTo>
                  <a:pt x="337" y="846"/>
                </a:lnTo>
                <a:lnTo>
                  <a:pt x="356" y="755"/>
                </a:lnTo>
                <a:lnTo>
                  <a:pt x="356" y="755"/>
                </a:lnTo>
                <a:close/>
                <a:moveTo>
                  <a:pt x="240" y="846"/>
                </a:moveTo>
                <a:lnTo>
                  <a:pt x="298" y="846"/>
                </a:lnTo>
                <a:lnTo>
                  <a:pt x="327" y="866"/>
                </a:lnTo>
                <a:lnTo>
                  <a:pt x="317" y="875"/>
                </a:lnTo>
                <a:lnTo>
                  <a:pt x="284" y="866"/>
                </a:lnTo>
                <a:lnTo>
                  <a:pt x="284" y="866"/>
                </a:lnTo>
                <a:lnTo>
                  <a:pt x="269" y="863"/>
                </a:lnTo>
                <a:lnTo>
                  <a:pt x="256" y="861"/>
                </a:lnTo>
                <a:lnTo>
                  <a:pt x="240" y="861"/>
                </a:lnTo>
                <a:lnTo>
                  <a:pt x="240" y="846"/>
                </a:lnTo>
                <a:close/>
                <a:moveTo>
                  <a:pt x="399" y="817"/>
                </a:moveTo>
                <a:lnTo>
                  <a:pt x="399" y="817"/>
                </a:lnTo>
                <a:lnTo>
                  <a:pt x="407" y="827"/>
                </a:lnTo>
                <a:lnTo>
                  <a:pt x="430" y="855"/>
                </a:lnTo>
                <a:lnTo>
                  <a:pt x="445" y="874"/>
                </a:lnTo>
                <a:lnTo>
                  <a:pt x="467" y="896"/>
                </a:lnTo>
                <a:lnTo>
                  <a:pt x="491" y="921"/>
                </a:lnTo>
                <a:lnTo>
                  <a:pt x="520" y="948"/>
                </a:lnTo>
                <a:lnTo>
                  <a:pt x="520" y="948"/>
                </a:lnTo>
                <a:lnTo>
                  <a:pt x="536" y="961"/>
                </a:lnTo>
                <a:lnTo>
                  <a:pt x="550" y="972"/>
                </a:lnTo>
                <a:lnTo>
                  <a:pt x="565" y="981"/>
                </a:lnTo>
                <a:lnTo>
                  <a:pt x="579" y="990"/>
                </a:lnTo>
                <a:lnTo>
                  <a:pt x="592" y="997"/>
                </a:lnTo>
                <a:lnTo>
                  <a:pt x="604" y="1003"/>
                </a:lnTo>
                <a:lnTo>
                  <a:pt x="629" y="1012"/>
                </a:lnTo>
                <a:lnTo>
                  <a:pt x="647" y="1016"/>
                </a:lnTo>
                <a:lnTo>
                  <a:pt x="662" y="1019"/>
                </a:lnTo>
                <a:lnTo>
                  <a:pt x="674" y="1020"/>
                </a:lnTo>
                <a:lnTo>
                  <a:pt x="684" y="1092"/>
                </a:lnTo>
                <a:lnTo>
                  <a:pt x="684" y="1092"/>
                </a:lnTo>
                <a:lnTo>
                  <a:pt x="672" y="1087"/>
                </a:lnTo>
                <a:lnTo>
                  <a:pt x="639" y="1072"/>
                </a:lnTo>
                <a:lnTo>
                  <a:pt x="618" y="1061"/>
                </a:lnTo>
                <a:lnTo>
                  <a:pt x="596" y="1048"/>
                </a:lnTo>
                <a:lnTo>
                  <a:pt x="572" y="1032"/>
                </a:lnTo>
                <a:lnTo>
                  <a:pt x="549" y="1015"/>
                </a:lnTo>
                <a:lnTo>
                  <a:pt x="549" y="1015"/>
                </a:lnTo>
                <a:lnTo>
                  <a:pt x="537" y="1006"/>
                </a:lnTo>
                <a:lnTo>
                  <a:pt x="525" y="993"/>
                </a:lnTo>
                <a:lnTo>
                  <a:pt x="500" y="967"/>
                </a:lnTo>
                <a:lnTo>
                  <a:pt x="474" y="938"/>
                </a:lnTo>
                <a:lnTo>
                  <a:pt x="449" y="908"/>
                </a:lnTo>
                <a:lnTo>
                  <a:pt x="410" y="858"/>
                </a:lnTo>
                <a:lnTo>
                  <a:pt x="395" y="837"/>
                </a:lnTo>
                <a:lnTo>
                  <a:pt x="399" y="817"/>
                </a:lnTo>
                <a:close/>
                <a:moveTo>
                  <a:pt x="436" y="1116"/>
                </a:moveTo>
                <a:lnTo>
                  <a:pt x="436" y="1116"/>
                </a:lnTo>
                <a:lnTo>
                  <a:pt x="436" y="1121"/>
                </a:lnTo>
                <a:lnTo>
                  <a:pt x="436" y="1134"/>
                </a:lnTo>
                <a:lnTo>
                  <a:pt x="434" y="1154"/>
                </a:lnTo>
                <a:lnTo>
                  <a:pt x="432" y="1166"/>
                </a:lnTo>
                <a:lnTo>
                  <a:pt x="430" y="1179"/>
                </a:lnTo>
                <a:lnTo>
                  <a:pt x="425" y="1192"/>
                </a:lnTo>
                <a:lnTo>
                  <a:pt x="419" y="1207"/>
                </a:lnTo>
                <a:lnTo>
                  <a:pt x="412" y="1222"/>
                </a:lnTo>
                <a:lnTo>
                  <a:pt x="402" y="1237"/>
                </a:lnTo>
                <a:lnTo>
                  <a:pt x="391" y="1251"/>
                </a:lnTo>
                <a:lnTo>
                  <a:pt x="377" y="1267"/>
                </a:lnTo>
                <a:lnTo>
                  <a:pt x="361" y="1282"/>
                </a:lnTo>
                <a:lnTo>
                  <a:pt x="342" y="1295"/>
                </a:lnTo>
                <a:lnTo>
                  <a:pt x="342" y="1295"/>
                </a:lnTo>
                <a:lnTo>
                  <a:pt x="330" y="1302"/>
                </a:lnTo>
                <a:lnTo>
                  <a:pt x="317" y="1308"/>
                </a:lnTo>
                <a:lnTo>
                  <a:pt x="305" y="1314"/>
                </a:lnTo>
                <a:lnTo>
                  <a:pt x="292" y="1318"/>
                </a:lnTo>
                <a:lnTo>
                  <a:pt x="280" y="1321"/>
                </a:lnTo>
                <a:lnTo>
                  <a:pt x="267" y="1324"/>
                </a:lnTo>
                <a:lnTo>
                  <a:pt x="254" y="1326"/>
                </a:lnTo>
                <a:lnTo>
                  <a:pt x="242" y="1327"/>
                </a:lnTo>
                <a:lnTo>
                  <a:pt x="228" y="1327"/>
                </a:lnTo>
                <a:lnTo>
                  <a:pt x="215" y="1326"/>
                </a:lnTo>
                <a:lnTo>
                  <a:pt x="203" y="1325"/>
                </a:lnTo>
                <a:lnTo>
                  <a:pt x="190" y="1323"/>
                </a:lnTo>
                <a:lnTo>
                  <a:pt x="178" y="1319"/>
                </a:lnTo>
                <a:lnTo>
                  <a:pt x="166" y="1315"/>
                </a:lnTo>
                <a:lnTo>
                  <a:pt x="154" y="1310"/>
                </a:lnTo>
                <a:lnTo>
                  <a:pt x="143" y="1304"/>
                </a:lnTo>
                <a:lnTo>
                  <a:pt x="132" y="1298"/>
                </a:lnTo>
                <a:lnTo>
                  <a:pt x="121" y="1291"/>
                </a:lnTo>
                <a:lnTo>
                  <a:pt x="110" y="1283"/>
                </a:lnTo>
                <a:lnTo>
                  <a:pt x="100" y="1274"/>
                </a:lnTo>
                <a:lnTo>
                  <a:pt x="92" y="1266"/>
                </a:lnTo>
                <a:lnTo>
                  <a:pt x="82" y="1256"/>
                </a:lnTo>
                <a:lnTo>
                  <a:pt x="75" y="1245"/>
                </a:lnTo>
                <a:lnTo>
                  <a:pt x="68" y="1233"/>
                </a:lnTo>
                <a:lnTo>
                  <a:pt x="61" y="1222"/>
                </a:lnTo>
                <a:lnTo>
                  <a:pt x="55" y="1209"/>
                </a:lnTo>
                <a:lnTo>
                  <a:pt x="50" y="1196"/>
                </a:lnTo>
                <a:lnTo>
                  <a:pt x="46" y="1183"/>
                </a:lnTo>
                <a:lnTo>
                  <a:pt x="43" y="1168"/>
                </a:lnTo>
                <a:lnTo>
                  <a:pt x="40" y="1153"/>
                </a:lnTo>
                <a:lnTo>
                  <a:pt x="38" y="1137"/>
                </a:lnTo>
                <a:lnTo>
                  <a:pt x="38" y="1121"/>
                </a:lnTo>
                <a:lnTo>
                  <a:pt x="38" y="1121"/>
                </a:lnTo>
                <a:lnTo>
                  <a:pt x="38" y="1106"/>
                </a:lnTo>
                <a:lnTo>
                  <a:pt x="40" y="1090"/>
                </a:lnTo>
                <a:lnTo>
                  <a:pt x="43" y="1075"/>
                </a:lnTo>
                <a:lnTo>
                  <a:pt x="45" y="1062"/>
                </a:lnTo>
                <a:lnTo>
                  <a:pt x="50" y="1049"/>
                </a:lnTo>
                <a:lnTo>
                  <a:pt x="55" y="1037"/>
                </a:lnTo>
                <a:lnTo>
                  <a:pt x="59" y="1026"/>
                </a:lnTo>
                <a:lnTo>
                  <a:pt x="66" y="1015"/>
                </a:lnTo>
                <a:lnTo>
                  <a:pt x="73" y="1004"/>
                </a:lnTo>
                <a:lnTo>
                  <a:pt x="79" y="996"/>
                </a:lnTo>
                <a:lnTo>
                  <a:pt x="94" y="979"/>
                </a:lnTo>
                <a:lnTo>
                  <a:pt x="110" y="965"/>
                </a:lnTo>
                <a:lnTo>
                  <a:pt x="127" y="951"/>
                </a:lnTo>
                <a:lnTo>
                  <a:pt x="144" y="942"/>
                </a:lnTo>
                <a:lnTo>
                  <a:pt x="160" y="933"/>
                </a:lnTo>
                <a:lnTo>
                  <a:pt x="175" y="927"/>
                </a:lnTo>
                <a:lnTo>
                  <a:pt x="188" y="921"/>
                </a:lnTo>
                <a:lnTo>
                  <a:pt x="209" y="915"/>
                </a:lnTo>
                <a:lnTo>
                  <a:pt x="216" y="914"/>
                </a:lnTo>
                <a:lnTo>
                  <a:pt x="221" y="1083"/>
                </a:lnTo>
                <a:lnTo>
                  <a:pt x="221" y="1083"/>
                </a:lnTo>
                <a:lnTo>
                  <a:pt x="219" y="1083"/>
                </a:lnTo>
                <a:lnTo>
                  <a:pt x="214" y="1085"/>
                </a:lnTo>
                <a:lnTo>
                  <a:pt x="208" y="1089"/>
                </a:lnTo>
                <a:lnTo>
                  <a:pt x="204" y="1092"/>
                </a:lnTo>
                <a:lnTo>
                  <a:pt x="202" y="1097"/>
                </a:lnTo>
                <a:lnTo>
                  <a:pt x="202" y="1097"/>
                </a:lnTo>
                <a:lnTo>
                  <a:pt x="199" y="1103"/>
                </a:lnTo>
                <a:lnTo>
                  <a:pt x="198" y="1112"/>
                </a:lnTo>
                <a:lnTo>
                  <a:pt x="197" y="1120"/>
                </a:lnTo>
                <a:lnTo>
                  <a:pt x="198" y="1130"/>
                </a:lnTo>
                <a:lnTo>
                  <a:pt x="201" y="1138"/>
                </a:lnTo>
                <a:lnTo>
                  <a:pt x="203" y="1142"/>
                </a:lnTo>
                <a:lnTo>
                  <a:pt x="207" y="1145"/>
                </a:lnTo>
                <a:lnTo>
                  <a:pt x="210" y="1149"/>
                </a:lnTo>
                <a:lnTo>
                  <a:pt x="214" y="1151"/>
                </a:lnTo>
                <a:lnTo>
                  <a:pt x="220" y="1154"/>
                </a:lnTo>
                <a:lnTo>
                  <a:pt x="226" y="1155"/>
                </a:lnTo>
                <a:lnTo>
                  <a:pt x="226" y="1155"/>
                </a:lnTo>
                <a:lnTo>
                  <a:pt x="232" y="1155"/>
                </a:lnTo>
                <a:lnTo>
                  <a:pt x="238" y="1155"/>
                </a:lnTo>
                <a:lnTo>
                  <a:pt x="243" y="1154"/>
                </a:lnTo>
                <a:lnTo>
                  <a:pt x="248" y="1151"/>
                </a:lnTo>
                <a:lnTo>
                  <a:pt x="256" y="1147"/>
                </a:lnTo>
                <a:lnTo>
                  <a:pt x="261" y="1139"/>
                </a:lnTo>
                <a:lnTo>
                  <a:pt x="266" y="1133"/>
                </a:lnTo>
                <a:lnTo>
                  <a:pt x="268" y="1127"/>
                </a:lnTo>
                <a:lnTo>
                  <a:pt x="269" y="1121"/>
                </a:lnTo>
                <a:lnTo>
                  <a:pt x="436" y="1116"/>
                </a:lnTo>
                <a:close/>
                <a:moveTo>
                  <a:pt x="269" y="1107"/>
                </a:moveTo>
                <a:lnTo>
                  <a:pt x="269" y="1107"/>
                </a:lnTo>
                <a:lnTo>
                  <a:pt x="292" y="1081"/>
                </a:lnTo>
                <a:lnTo>
                  <a:pt x="311" y="1057"/>
                </a:lnTo>
                <a:lnTo>
                  <a:pt x="320" y="1045"/>
                </a:lnTo>
                <a:lnTo>
                  <a:pt x="327" y="1034"/>
                </a:lnTo>
                <a:lnTo>
                  <a:pt x="327" y="1034"/>
                </a:lnTo>
                <a:lnTo>
                  <a:pt x="333" y="1022"/>
                </a:lnTo>
                <a:lnTo>
                  <a:pt x="338" y="1010"/>
                </a:lnTo>
                <a:lnTo>
                  <a:pt x="348" y="983"/>
                </a:lnTo>
                <a:lnTo>
                  <a:pt x="356" y="952"/>
                </a:lnTo>
                <a:lnTo>
                  <a:pt x="356" y="952"/>
                </a:lnTo>
                <a:lnTo>
                  <a:pt x="362" y="957"/>
                </a:lnTo>
                <a:lnTo>
                  <a:pt x="377" y="972"/>
                </a:lnTo>
                <a:lnTo>
                  <a:pt x="386" y="983"/>
                </a:lnTo>
                <a:lnTo>
                  <a:pt x="396" y="995"/>
                </a:lnTo>
                <a:lnTo>
                  <a:pt x="405" y="1009"/>
                </a:lnTo>
                <a:lnTo>
                  <a:pt x="414" y="1025"/>
                </a:lnTo>
                <a:lnTo>
                  <a:pt x="414" y="1025"/>
                </a:lnTo>
                <a:lnTo>
                  <a:pt x="421" y="1040"/>
                </a:lnTo>
                <a:lnTo>
                  <a:pt x="426" y="1055"/>
                </a:lnTo>
                <a:lnTo>
                  <a:pt x="430" y="1068"/>
                </a:lnTo>
                <a:lnTo>
                  <a:pt x="432" y="1080"/>
                </a:lnTo>
                <a:lnTo>
                  <a:pt x="433" y="1096"/>
                </a:lnTo>
                <a:lnTo>
                  <a:pt x="433" y="1102"/>
                </a:lnTo>
                <a:lnTo>
                  <a:pt x="269" y="1107"/>
                </a:lnTo>
                <a:close/>
                <a:moveTo>
                  <a:pt x="274" y="977"/>
                </a:moveTo>
                <a:lnTo>
                  <a:pt x="284" y="977"/>
                </a:lnTo>
                <a:lnTo>
                  <a:pt x="303" y="1025"/>
                </a:lnTo>
                <a:lnTo>
                  <a:pt x="303" y="1025"/>
                </a:lnTo>
                <a:lnTo>
                  <a:pt x="302" y="1028"/>
                </a:lnTo>
                <a:lnTo>
                  <a:pt x="299" y="1034"/>
                </a:lnTo>
                <a:lnTo>
                  <a:pt x="293" y="1044"/>
                </a:lnTo>
                <a:lnTo>
                  <a:pt x="293" y="1044"/>
                </a:lnTo>
                <a:lnTo>
                  <a:pt x="289" y="1050"/>
                </a:lnTo>
                <a:lnTo>
                  <a:pt x="283" y="1056"/>
                </a:lnTo>
                <a:lnTo>
                  <a:pt x="268" y="1068"/>
                </a:lnTo>
                <a:lnTo>
                  <a:pt x="250" y="1083"/>
                </a:lnTo>
                <a:lnTo>
                  <a:pt x="250" y="1083"/>
                </a:lnTo>
                <a:lnTo>
                  <a:pt x="248" y="1083"/>
                </a:lnTo>
                <a:lnTo>
                  <a:pt x="243" y="1083"/>
                </a:lnTo>
                <a:lnTo>
                  <a:pt x="235" y="1083"/>
                </a:lnTo>
                <a:lnTo>
                  <a:pt x="240" y="1063"/>
                </a:lnTo>
                <a:lnTo>
                  <a:pt x="250" y="1059"/>
                </a:lnTo>
                <a:lnTo>
                  <a:pt x="245" y="1001"/>
                </a:lnTo>
                <a:lnTo>
                  <a:pt x="274" y="977"/>
                </a:lnTo>
                <a:close/>
                <a:moveTo>
                  <a:pt x="843" y="1179"/>
                </a:moveTo>
                <a:lnTo>
                  <a:pt x="843" y="1179"/>
                </a:lnTo>
                <a:lnTo>
                  <a:pt x="853" y="1177"/>
                </a:lnTo>
                <a:lnTo>
                  <a:pt x="878" y="1172"/>
                </a:lnTo>
                <a:lnTo>
                  <a:pt x="911" y="1163"/>
                </a:lnTo>
                <a:lnTo>
                  <a:pt x="944" y="1155"/>
                </a:lnTo>
                <a:lnTo>
                  <a:pt x="944" y="1155"/>
                </a:lnTo>
                <a:lnTo>
                  <a:pt x="1007" y="1136"/>
                </a:lnTo>
                <a:lnTo>
                  <a:pt x="1007" y="1136"/>
                </a:lnTo>
                <a:lnTo>
                  <a:pt x="1022" y="1142"/>
                </a:lnTo>
                <a:lnTo>
                  <a:pt x="1034" y="1144"/>
                </a:lnTo>
                <a:lnTo>
                  <a:pt x="1038" y="1145"/>
                </a:lnTo>
                <a:lnTo>
                  <a:pt x="1041" y="1145"/>
                </a:lnTo>
                <a:lnTo>
                  <a:pt x="1041" y="1145"/>
                </a:lnTo>
                <a:lnTo>
                  <a:pt x="1047" y="1144"/>
                </a:lnTo>
                <a:lnTo>
                  <a:pt x="1049" y="1143"/>
                </a:lnTo>
                <a:lnTo>
                  <a:pt x="1050" y="1141"/>
                </a:lnTo>
                <a:lnTo>
                  <a:pt x="1050" y="1141"/>
                </a:lnTo>
                <a:lnTo>
                  <a:pt x="1054" y="1137"/>
                </a:lnTo>
                <a:lnTo>
                  <a:pt x="1061" y="1134"/>
                </a:lnTo>
                <a:lnTo>
                  <a:pt x="1069" y="1132"/>
                </a:lnTo>
                <a:lnTo>
                  <a:pt x="1075" y="1131"/>
                </a:lnTo>
                <a:lnTo>
                  <a:pt x="1075" y="1131"/>
                </a:lnTo>
                <a:lnTo>
                  <a:pt x="1079" y="1128"/>
                </a:lnTo>
                <a:lnTo>
                  <a:pt x="1088" y="1124"/>
                </a:lnTo>
                <a:lnTo>
                  <a:pt x="1094" y="1119"/>
                </a:lnTo>
                <a:lnTo>
                  <a:pt x="1099" y="1116"/>
                </a:lnTo>
                <a:lnTo>
                  <a:pt x="1099" y="1116"/>
                </a:lnTo>
                <a:lnTo>
                  <a:pt x="1117" y="1116"/>
                </a:lnTo>
                <a:lnTo>
                  <a:pt x="1132" y="1116"/>
                </a:lnTo>
                <a:lnTo>
                  <a:pt x="1239" y="1116"/>
                </a:lnTo>
                <a:lnTo>
                  <a:pt x="1239" y="1116"/>
                </a:lnTo>
                <a:lnTo>
                  <a:pt x="1236" y="1125"/>
                </a:lnTo>
                <a:lnTo>
                  <a:pt x="1229" y="1144"/>
                </a:lnTo>
                <a:lnTo>
                  <a:pt x="1224" y="1159"/>
                </a:lnTo>
                <a:lnTo>
                  <a:pt x="1217" y="1173"/>
                </a:lnTo>
                <a:lnTo>
                  <a:pt x="1208" y="1189"/>
                </a:lnTo>
                <a:lnTo>
                  <a:pt x="1199" y="1206"/>
                </a:lnTo>
                <a:lnTo>
                  <a:pt x="1187" y="1222"/>
                </a:lnTo>
                <a:lnTo>
                  <a:pt x="1173" y="1238"/>
                </a:lnTo>
                <a:lnTo>
                  <a:pt x="1158" y="1254"/>
                </a:lnTo>
                <a:lnTo>
                  <a:pt x="1141" y="1267"/>
                </a:lnTo>
                <a:lnTo>
                  <a:pt x="1131" y="1273"/>
                </a:lnTo>
                <a:lnTo>
                  <a:pt x="1122" y="1279"/>
                </a:lnTo>
                <a:lnTo>
                  <a:pt x="1111" y="1284"/>
                </a:lnTo>
                <a:lnTo>
                  <a:pt x="1100" y="1288"/>
                </a:lnTo>
                <a:lnTo>
                  <a:pt x="1089" y="1291"/>
                </a:lnTo>
                <a:lnTo>
                  <a:pt x="1077" y="1294"/>
                </a:lnTo>
                <a:lnTo>
                  <a:pt x="1064" y="1295"/>
                </a:lnTo>
                <a:lnTo>
                  <a:pt x="1050" y="1296"/>
                </a:lnTo>
                <a:lnTo>
                  <a:pt x="1050" y="1296"/>
                </a:lnTo>
                <a:lnTo>
                  <a:pt x="1025" y="1295"/>
                </a:lnTo>
                <a:lnTo>
                  <a:pt x="1002" y="1291"/>
                </a:lnTo>
                <a:lnTo>
                  <a:pt x="981" y="1286"/>
                </a:lnTo>
                <a:lnTo>
                  <a:pt x="960" y="1279"/>
                </a:lnTo>
                <a:lnTo>
                  <a:pt x="942" y="1269"/>
                </a:lnTo>
                <a:lnTo>
                  <a:pt x="925" y="1260"/>
                </a:lnTo>
                <a:lnTo>
                  <a:pt x="909" y="1249"/>
                </a:lnTo>
                <a:lnTo>
                  <a:pt x="895" y="1238"/>
                </a:lnTo>
                <a:lnTo>
                  <a:pt x="883" y="1227"/>
                </a:lnTo>
                <a:lnTo>
                  <a:pt x="872" y="1218"/>
                </a:lnTo>
                <a:lnTo>
                  <a:pt x="856" y="1198"/>
                </a:lnTo>
                <a:lnTo>
                  <a:pt x="847" y="1185"/>
                </a:lnTo>
                <a:lnTo>
                  <a:pt x="843" y="1179"/>
                </a:lnTo>
                <a:lnTo>
                  <a:pt x="843" y="1179"/>
                </a:lnTo>
                <a:close/>
                <a:moveTo>
                  <a:pt x="1041" y="875"/>
                </a:moveTo>
                <a:lnTo>
                  <a:pt x="1041" y="875"/>
                </a:lnTo>
                <a:lnTo>
                  <a:pt x="1050" y="875"/>
                </a:lnTo>
                <a:lnTo>
                  <a:pt x="1061" y="878"/>
                </a:lnTo>
                <a:lnTo>
                  <a:pt x="1076" y="880"/>
                </a:lnTo>
                <a:lnTo>
                  <a:pt x="1093" y="886"/>
                </a:lnTo>
                <a:lnTo>
                  <a:pt x="1112" y="893"/>
                </a:lnTo>
                <a:lnTo>
                  <a:pt x="1131" y="904"/>
                </a:lnTo>
                <a:lnTo>
                  <a:pt x="1142" y="912"/>
                </a:lnTo>
                <a:lnTo>
                  <a:pt x="1152" y="919"/>
                </a:lnTo>
                <a:lnTo>
                  <a:pt x="1152" y="919"/>
                </a:lnTo>
                <a:lnTo>
                  <a:pt x="1170" y="934"/>
                </a:lnTo>
                <a:lnTo>
                  <a:pt x="1185" y="950"/>
                </a:lnTo>
                <a:lnTo>
                  <a:pt x="1199" y="965"/>
                </a:lnTo>
                <a:lnTo>
                  <a:pt x="1208" y="977"/>
                </a:lnTo>
                <a:lnTo>
                  <a:pt x="1220" y="995"/>
                </a:lnTo>
                <a:lnTo>
                  <a:pt x="1224" y="1001"/>
                </a:lnTo>
                <a:lnTo>
                  <a:pt x="1079" y="1054"/>
                </a:lnTo>
                <a:lnTo>
                  <a:pt x="1079" y="1054"/>
                </a:lnTo>
                <a:lnTo>
                  <a:pt x="1073" y="1054"/>
                </a:lnTo>
                <a:lnTo>
                  <a:pt x="1060" y="1054"/>
                </a:lnTo>
                <a:lnTo>
                  <a:pt x="1060" y="1054"/>
                </a:lnTo>
                <a:lnTo>
                  <a:pt x="1037" y="1050"/>
                </a:lnTo>
                <a:lnTo>
                  <a:pt x="1022" y="1049"/>
                </a:lnTo>
                <a:lnTo>
                  <a:pt x="1022" y="1049"/>
                </a:lnTo>
                <a:lnTo>
                  <a:pt x="1014" y="1040"/>
                </a:lnTo>
                <a:lnTo>
                  <a:pt x="1001" y="1022"/>
                </a:lnTo>
                <a:lnTo>
                  <a:pt x="983" y="996"/>
                </a:lnTo>
                <a:lnTo>
                  <a:pt x="983" y="996"/>
                </a:lnTo>
                <a:lnTo>
                  <a:pt x="1000" y="978"/>
                </a:lnTo>
                <a:lnTo>
                  <a:pt x="1013" y="962"/>
                </a:lnTo>
                <a:lnTo>
                  <a:pt x="1018" y="954"/>
                </a:lnTo>
                <a:lnTo>
                  <a:pt x="1022" y="948"/>
                </a:lnTo>
                <a:lnTo>
                  <a:pt x="1022" y="948"/>
                </a:lnTo>
                <a:lnTo>
                  <a:pt x="1026" y="930"/>
                </a:lnTo>
                <a:lnTo>
                  <a:pt x="1034" y="905"/>
                </a:lnTo>
                <a:lnTo>
                  <a:pt x="1041" y="875"/>
                </a:lnTo>
                <a:lnTo>
                  <a:pt x="1041" y="875"/>
                </a:lnTo>
                <a:close/>
                <a:moveTo>
                  <a:pt x="1224" y="1015"/>
                </a:moveTo>
                <a:lnTo>
                  <a:pt x="1224" y="1015"/>
                </a:lnTo>
                <a:lnTo>
                  <a:pt x="1226" y="1019"/>
                </a:lnTo>
                <a:lnTo>
                  <a:pt x="1230" y="1027"/>
                </a:lnTo>
                <a:lnTo>
                  <a:pt x="1236" y="1042"/>
                </a:lnTo>
                <a:lnTo>
                  <a:pt x="1237" y="1050"/>
                </a:lnTo>
                <a:lnTo>
                  <a:pt x="1239" y="1059"/>
                </a:lnTo>
                <a:lnTo>
                  <a:pt x="1239" y="1059"/>
                </a:lnTo>
                <a:lnTo>
                  <a:pt x="1240" y="1077"/>
                </a:lnTo>
                <a:lnTo>
                  <a:pt x="1240" y="1092"/>
                </a:lnTo>
                <a:lnTo>
                  <a:pt x="1239" y="1107"/>
                </a:lnTo>
                <a:lnTo>
                  <a:pt x="1166" y="1107"/>
                </a:lnTo>
                <a:lnTo>
                  <a:pt x="1166" y="1107"/>
                </a:lnTo>
                <a:lnTo>
                  <a:pt x="1166" y="1103"/>
                </a:lnTo>
                <a:lnTo>
                  <a:pt x="1164" y="1095"/>
                </a:lnTo>
                <a:lnTo>
                  <a:pt x="1163" y="1090"/>
                </a:lnTo>
                <a:lnTo>
                  <a:pt x="1160" y="1085"/>
                </a:lnTo>
                <a:lnTo>
                  <a:pt x="1157" y="1081"/>
                </a:lnTo>
                <a:lnTo>
                  <a:pt x="1152" y="1078"/>
                </a:lnTo>
                <a:lnTo>
                  <a:pt x="1152" y="1078"/>
                </a:lnTo>
                <a:lnTo>
                  <a:pt x="1146" y="1075"/>
                </a:lnTo>
                <a:lnTo>
                  <a:pt x="1140" y="1074"/>
                </a:lnTo>
                <a:lnTo>
                  <a:pt x="1128" y="1075"/>
                </a:lnTo>
                <a:lnTo>
                  <a:pt x="1117" y="1077"/>
                </a:lnTo>
                <a:lnTo>
                  <a:pt x="1113" y="1078"/>
                </a:lnTo>
                <a:lnTo>
                  <a:pt x="1113" y="1078"/>
                </a:lnTo>
                <a:lnTo>
                  <a:pt x="1108" y="1059"/>
                </a:lnTo>
                <a:lnTo>
                  <a:pt x="1108" y="1059"/>
                </a:lnTo>
                <a:lnTo>
                  <a:pt x="1126" y="1053"/>
                </a:lnTo>
                <a:lnTo>
                  <a:pt x="1166" y="1037"/>
                </a:lnTo>
                <a:lnTo>
                  <a:pt x="1224" y="1015"/>
                </a:lnTo>
                <a:lnTo>
                  <a:pt x="1224" y="1015"/>
                </a:lnTo>
                <a:close/>
                <a:moveTo>
                  <a:pt x="964" y="1010"/>
                </a:moveTo>
                <a:lnTo>
                  <a:pt x="964" y="1010"/>
                </a:lnTo>
                <a:lnTo>
                  <a:pt x="967" y="1015"/>
                </a:lnTo>
                <a:lnTo>
                  <a:pt x="973" y="1025"/>
                </a:lnTo>
                <a:lnTo>
                  <a:pt x="973" y="1025"/>
                </a:lnTo>
                <a:lnTo>
                  <a:pt x="977" y="1031"/>
                </a:lnTo>
                <a:lnTo>
                  <a:pt x="983" y="1037"/>
                </a:lnTo>
                <a:lnTo>
                  <a:pt x="988" y="1042"/>
                </a:lnTo>
                <a:lnTo>
                  <a:pt x="988" y="1043"/>
                </a:lnTo>
                <a:lnTo>
                  <a:pt x="988" y="1044"/>
                </a:lnTo>
                <a:lnTo>
                  <a:pt x="988" y="1044"/>
                </a:lnTo>
                <a:lnTo>
                  <a:pt x="829" y="1054"/>
                </a:lnTo>
                <a:lnTo>
                  <a:pt x="829" y="1015"/>
                </a:lnTo>
                <a:lnTo>
                  <a:pt x="829" y="1015"/>
                </a:lnTo>
                <a:lnTo>
                  <a:pt x="864" y="1015"/>
                </a:lnTo>
                <a:lnTo>
                  <a:pt x="915" y="1015"/>
                </a:lnTo>
                <a:lnTo>
                  <a:pt x="915" y="1015"/>
                </a:lnTo>
                <a:lnTo>
                  <a:pt x="932" y="1015"/>
                </a:lnTo>
                <a:lnTo>
                  <a:pt x="948" y="1013"/>
                </a:lnTo>
                <a:lnTo>
                  <a:pt x="964" y="1010"/>
                </a:lnTo>
                <a:lnTo>
                  <a:pt x="964" y="101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4">
            <a:extLst>
              <a:ext uri="{FF2B5EF4-FFF2-40B4-BE49-F238E27FC236}">
                <a16:creationId xmlns:a16="http://schemas.microsoft.com/office/drawing/2014/main" id="{B284AD5F-9F1C-4318-9EC1-3566B212288E}"/>
              </a:ext>
            </a:extLst>
          </p:cNvPr>
          <p:cNvSpPr>
            <a:spLocks noEditPoints="1"/>
          </p:cNvSpPr>
          <p:nvPr/>
        </p:nvSpPr>
        <p:spPr bwMode="auto">
          <a:xfrm>
            <a:off x="6617515" y="2777890"/>
            <a:ext cx="830034" cy="1633479"/>
          </a:xfrm>
          <a:custGeom>
            <a:avLst/>
            <a:gdLst>
              <a:gd name="T0" fmla="*/ 173 w 718"/>
              <a:gd name="T1" fmla="*/ 128 h 1413"/>
              <a:gd name="T2" fmla="*/ 153 w 718"/>
              <a:gd name="T3" fmla="*/ 168 h 1413"/>
              <a:gd name="T4" fmla="*/ 78 w 718"/>
              <a:gd name="T5" fmla="*/ 245 h 1413"/>
              <a:gd name="T6" fmla="*/ 60 w 718"/>
              <a:gd name="T7" fmla="*/ 595 h 1413"/>
              <a:gd name="T8" fmla="*/ 79 w 718"/>
              <a:gd name="T9" fmla="*/ 760 h 1413"/>
              <a:gd name="T10" fmla="*/ 93 w 718"/>
              <a:gd name="T11" fmla="*/ 956 h 1413"/>
              <a:gd name="T12" fmla="*/ 12 w 718"/>
              <a:gd name="T13" fmla="*/ 1141 h 1413"/>
              <a:gd name="T14" fmla="*/ 3 w 718"/>
              <a:gd name="T15" fmla="*/ 1203 h 1413"/>
              <a:gd name="T16" fmla="*/ 84 w 718"/>
              <a:gd name="T17" fmla="*/ 1306 h 1413"/>
              <a:gd name="T18" fmla="*/ 97 w 718"/>
              <a:gd name="T19" fmla="*/ 1194 h 1413"/>
              <a:gd name="T20" fmla="*/ 130 w 718"/>
              <a:gd name="T21" fmla="*/ 1187 h 1413"/>
              <a:gd name="T22" fmla="*/ 124 w 718"/>
              <a:gd name="T23" fmla="*/ 1302 h 1413"/>
              <a:gd name="T24" fmla="*/ 182 w 718"/>
              <a:gd name="T25" fmla="*/ 1325 h 1413"/>
              <a:gd name="T26" fmla="*/ 275 w 718"/>
              <a:gd name="T27" fmla="*/ 1405 h 1413"/>
              <a:gd name="T28" fmla="*/ 354 w 718"/>
              <a:gd name="T29" fmla="*/ 1382 h 1413"/>
              <a:gd name="T30" fmla="*/ 437 w 718"/>
              <a:gd name="T31" fmla="*/ 1211 h 1413"/>
              <a:gd name="T32" fmla="*/ 487 w 718"/>
              <a:gd name="T33" fmla="*/ 1131 h 1413"/>
              <a:gd name="T34" fmla="*/ 554 w 718"/>
              <a:gd name="T35" fmla="*/ 1208 h 1413"/>
              <a:gd name="T36" fmla="*/ 607 w 718"/>
              <a:gd name="T37" fmla="*/ 1255 h 1413"/>
              <a:gd name="T38" fmla="*/ 593 w 718"/>
              <a:gd name="T39" fmla="*/ 977 h 1413"/>
              <a:gd name="T40" fmla="*/ 560 w 718"/>
              <a:gd name="T41" fmla="*/ 854 h 1413"/>
              <a:gd name="T42" fmla="*/ 601 w 718"/>
              <a:gd name="T43" fmla="*/ 612 h 1413"/>
              <a:gd name="T44" fmla="*/ 587 w 718"/>
              <a:gd name="T45" fmla="*/ 569 h 1413"/>
              <a:gd name="T46" fmla="*/ 604 w 718"/>
              <a:gd name="T47" fmla="*/ 566 h 1413"/>
              <a:gd name="T48" fmla="*/ 651 w 718"/>
              <a:gd name="T49" fmla="*/ 583 h 1413"/>
              <a:gd name="T50" fmla="*/ 712 w 718"/>
              <a:gd name="T51" fmla="*/ 592 h 1413"/>
              <a:gd name="T52" fmla="*/ 687 w 718"/>
              <a:gd name="T53" fmla="*/ 543 h 1413"/>
              <a:gd name="T54" fmla="*/ 712 w 718"/>
              <a:gd name="T55" fmla="*/ 524 h 1413"/>
              <a:gd name="T56" fmla="*/ 621 w 718"/>
              <a:gd name="T57" fmla="*/ 503 h 1413"/>
              <a:gd name="T58" fmla="*/ 523 w 718"/>
              <a:gd name="T59" fmla="*/ 421 h 1413"/>
              <a:gd name="T60" fmla="*/ 369 w 718"/>
              <a:gd name="T61" fmla="*/ 193 h 1413"/>
              <a:gd name="T62" fmla="*/ 375 w 718"/>
              <a:gd name="T63" fmla="*/ 110 h 1413"/>
              <a:gd name="T64" fmla="*/ 375 w 718"/>
              <a:gd name="T65" fmla="*/ 64 h 1413"/>
              <a:gd name="T66" fmla="*/ 289 w 718"/>
              <a:gd name="T67" fmla="*/ 0 h 1413"/>
              <a:gd name="T68" fmla="*/ 207 w 718"/>
              <a:gd name="T69" fmla="*/ 52 h 1413"/>
              <a:gd name="T70" fmla="*/ 418 w 718"/>
              <a:gd name="T71" fmla="*/ 440 h 1413"/>
              <a:gd name="T72" fmla="*/ 541 w 718"/>
              <a:gd name="T73" fmla="*/ 540 h 1413"/>
              <a:gd name="T74" fmla="*/ 493 w 718"/>
              <a:gd name="T75" fmla="*/ 597 h 1413"/>
              <a:gd name="T76" fmla="*/ 421 w 718"/>
              <a:gd name="T77" fmla="*/ 603 h 1413"/>
              <a:gd name="T78" fmla="*/ 347 w 718"/>
              <a:gd name="T79" fmla="*/ 544 h 1413"/>
              <a:gd name="T80" fmla="*/ 337 w 718"/>
              <a:gd name="T81" fmla="*/ 355 h 1413"/>
              <a:gd name="T82" fmla="*/ 360 w 718"/>
              <a:gd name="T83" fmla="*/ 578 h 1413"/>
              <a:gd name="T84" fmla="*/ 414 w 718"/>
              <a:gd name="T85" fmla="*/ 613 h 1413"/>
              <a:gd name="T86" fmla="*/ 337 w 718"/>
              <a:gd name="T87" fmla="*/ 640 h 1413"/>
              <a:gd name="T88" fmla="*/ 342 w 718"/>
              <a:gd name="T89" fmla="*/ 581 h 1413"/>
              <a:gd name="T90" fmla="*/ 477 w 718"/>
              <a:gd name="T91" fmla="*/ 929 h 1413"/>
              <a:gd name="T92" fmla="*/ 412 w 718"/>
              <a:gd name="T93" fmla="*/ 983 h 1413"/>
              <a:gd name="T94" fmla="*/ 370 w 718"/>
              <a:gd name="T95" fmla="*/ 871 h 1413"/>
              <a:gd name="T96" fmla="*/ 381 w 718"/>
              <a:gd name="T97" fmla="*/ 818 h 1413"/>
              <a:gd name="T98" fmla="*/ 447 w 718"/>
              <a:gd name="T99" fmla="*/ 1011 h 1413"/>
              <a:gd name="T100" fmla="*/ 593 w 718"/>
              <a:gd name="T101" fmla="*/ 1221 h 1413"/>
              <a:gd name="T102" fmla="*/ 546 w 718"/>
              <a:gd name="T103" fmla="*/ 1113 h 1413"/>
              <a:gd name="T104" fmla="*/ 578 w 718"/>
              <a:gd name="T105" fmla="*/ 1108 h 1413"/>
              <a:gd name="T106" fmla="*/ 360 w 718"/>
              <a:gd name="T107" fmla="*/ 1262 h 1413"/>
              <a:gd name="T108" fmla="*/ 300 w 718"/>
              <a:gd name="T109" fmla="*/ 1375 h 1413"/>
              <a:gd name="T110" fmla="*/ 242 w 718"/>
              <a:gd name="T111" fmla="*/ 1294 h 1413"/>
              <a:gd name="T112" fmla="*/ 306 w 718"/>
              <a:gd name="T113" fmla="*/ 1281 h 1413"/>
              <a:gd name="T114" fmla="*/ 328 w 718"/>
              <a:gd name="T115" fmla="*/ 888 h 1413"/>
              <a:gd name="T116" fmla="*/ 304 w 718"/>
              <a:gd name="T117" fmla="*/ 808 h 14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18" h="1413">
                <a:moveTo>
                  <a:pt x="220" y="104"/>
                </a:move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lnTo>
                  <a:pt x="218" y="108"/>
                </a:lnTo>
                <a:lnTo>
                  <a:pt x="216" y="115"/>
                </a:lnTo>
                <a:lnTo>
                  <a:pt x="212" y="125"/>
                </a:lnTo>
                <a:lnTo>
                  <a:pt x="212" y="125"/>
                </a:lnTo>
                <a:lnTo>
                  <a:pt x="206" y="125"/>
                </a:lnTo>
                <a:lnTo>
                  <a:pt x="190" y="126"/>
                </a:lnTo>
                <a:lnTo>
                  <a:pt x="173" y="128"/>
                </a:lnTo>
                <a:lnTo>
                  <a:pt x="167" y="131"/>
                </a:lnTo>
                <a:lnTo>
                  <a:pt x="164" y="133"/>
                </a:lnTo>
                <a:lnTo>
                  <a:pt x="164" y="133"/>
                </a:lnTo>
                <a:lnTo>
                  <a:pt x="161" y="137"/>
                </a:lnTo>
                <a:lnTo>
                  <a:pt x="160" y="141"/>
                </a:lnTo>
                <a:lnTo>
                  <a:pt x="158" y="154"/>
                </a:lnTo>
                <a:lnTo>
                  <a:pt x="157" y="163"/>
                </a:lnTo>
                <a:lnTo>
                  <a:pt x="155" y="166"/>
                </a:lnTo>
                <a:lnTo>
                  <a:pt x="155" y="167"/>
                </a:lnTo>
                <a:lnTo>
                  <a:pt x="155" y="167"/>
                </a:lnTo>
                <a:lnTo>
                  <a:pt x="153" y="168"/>
                </a:lnTo>
                <a:lnTo>
                  <a:pt x="150" y="172"/>
                </a:lnTo>
                <a:lnTo>
                  <a:pt x="143" y="181"/>
                </a:lnTo>
                <a:lnTo>
                  <a:pt x="143" y="181"/>
                </a:lnTo>
                <a:lnTo>
                  <a:pt x="134" y="190"/>
                </a:lnTo>
                <a:lnTo>
                  <a:pt x="117" y="203"/>
                </a:lnTo>
                <a:lnTo>
                  <a:pt x="100" y="215"/>
                </a:lnTo>
                <a:lnTo>
                  <a:pt x="89" y="225"/>
                </a:lnTo>
                <a:lnTo>
                  <a:pt x="89" y="225"/>
                </a:lnTo>
                <a:lnTo>
                  <a:pt x="87" y="228"/>
                </a:lnTo>
                <a:lnTo>
                  <a:pt x="83" y="233"/>
                </a:lnTo>
                <a:lnTo>
                  <a:pt x="78" y="245"/>
                </a:lnTo>
                <a:lnTo>
                  <a:pt x="75" y="256"/>
                </a:lnTo>
                <a:lnTo>
                  <a:pt x="72" y="261"/>
                </a:lnTo>
                <a:lnTo>
                  <a:pt x="72" y="261"/>
                </a:lnTo>
                <a:lnTo>
                  <a:pt x="68" y="291"/>
                </a:lnTo>
                <a:lnTo>
                  <a:pt x="62" y="356"/>
                </a:lnTo>
                <a:lnTo>
                  <a:pt x="52" y="461"/>
                </a:lnTo>
                <a:lnTo>
                  <a:pt x="52" y="461"/>
                </a:lnTo>
                <a:lnTo>
                  <a:pt x="52" y="481"/>
                </a:lnTo>
                <a:lnTo>
                  <a:pt x="53" y="514"/>
                </a:lnTo>
                <a:lnTo>
                  <a:pt x="55" y="557"/>
                </a:lnTo>
                <a:lnTo>
                  <a:pt x="60" y="595"/>
                </a:lnTo>
                <a:lnTo>
                  <a:pt x="66" y="626"/>
                </a:lnTo>
                <a:lnTo>
                  <a:pt x="66" y="626"/>
                </a:lnTo>
                <a:lnTo>
                  <a:pt x="67" y="656"/>
                </a:lnTo>
                <a:lnTo>
                  <a:pt x="67" y="681"/>
                </a:lnTo>
                <a:lnTo>
                  <a:pt x="67" y="694"/>
                </a:lnTo>
                <a:lnTo>
                  <a:pt x="66" y="703"/>
                </a:lnTo>
                <a:lnTo>
                  <a:pt x="66" y="703"/>
                </a:lnTo>
                <a:lnTo>
                  <a:pt x="66" y="708"/>
                </a:lnTo>
                <a:lnTo>
                  <a:pt x="67" y="716"/>
                </a:lnTo>
                <a:lnTo>
                  <a:pt x="72" y="736"/>
                </a:lnTo>
                <a:lnTo>
                  <a:pt x="79" y="760"/>
                </a:lnTo>
                <a:lnTo>
                  <a:pt x="89" y="785"/>
                </a:lnTo>
                <a:lnTo>
                  <a:pt x="105" y="833"/>
                </a:lnTo>
                <a:lnTo>
                  <a:pt x="111" y="850"/>
                </a:lnTo>
                <a:lnTo>
                  <a:pt x="112" y="860"/>
                </a:lnTo>
                <a:lnTo>
                  <a:pt x="112" y="860"/>
                </a:lnTo>
                <a:lnTo>
                  <a:pt x="112" y="877"/>
                </a:lnTo>
                <a:lnTo>
                  <a:pt x="112" y="900"/>
                </a:lnTo>
                <a:lnTo>
                  <a:pt x="112" y="931"/>
                </a:lnTo>
                <a:lnTo>
                  <a:pt x="112" y="931"/>
                </a:lnTo>
                <a:lnTo>
                  <a:pt x="102" y="943"/>
                </a:lnTo>
                <a:lnTo>
                  <a:pt x="93" y="956"/>
                </a:lnTo>
                <a:lnTo>
                  <a:pt x="81" y="973"/>
                </a:lnTo>
                <a:lnTo>
                  <a:pt x="67" y="992"/>
                </a:lnTo>
                <a:lnTo>
                  <a:pt x="55" y="1014"/>
                </a:lnTo>
                <a:lnTo>
                  <a:pt x="44" y="1037"/>
                </a:lnTo>
                <a:lnTo>
                  <a:pt x="41" y="1048"/>
                </a:lnTo>
                <a:lnTo>
                  <a:pt x="38" y="1060"/>
                </a:lnTo>
                <a:lnTo>
                  <a:pt x="38" y="1060"/>
                </a:lnTo>
                <a:lnTo>
                  <a:pt x="32" y="1080"/>
                </a:lnTo>
                <a:lnTo>
                  <a:pt x="28" y="1099"/>
                </a:lnTo>
                <a:lnTo>
                  <a:pt x="18" y="1125"/>
                </a:lnTo>
                <a:lnTo>
                  <a:pt x="12" y="1141"/>
                </a:lnTo>
                <a:lnTo>
                  <a:pt x="9" y="1146"/>
                </a:lnTo>
                <a:lnTo>
                  <a:pt x="15" y="1150"/>
                </a:lnTo>
                <a:lnTo>
                  <a:pt x="15" y="1150"/>
                </a:lnTo>
                <a:lnTo>
                  <a:pt x="12" y="1154"/>
                </a:lnTo>
                <a:lnTo>
                  <a:pt x="6" y="1164"/>
                </a:lnTo>
                <a:lnTo>
                  <a:pt x="3" y="1171"/>
                </a:lnTo>
                <a:lnTo>
                  <a:pt x="1" y="1178"/>
                </a:lnTo>
                <a:lnTo>
                  <a:pt x="0" y="1185"/>
                </a:lnTo>
                <a:lnTo>
                  <a:pt x="1" y="1194"/>
                </a:lnTo>
                <a:lnTo>
                  <a:pt x="1" y="1194"/>
                </a:lnTo>
                <a:lnTo>
                  <a:pt x="3" y="1203"/>
                </a:lnTo>
                <a:lnTo>
                  <a:pt x="8" y="1215"/>
                </a:lnTo>
                <a:lnTo>
                  <a:pt x="21" y="1244"/>
                </a:lnTo>
                <a:lnTo>
                  <a:pt x="29" y="1259"/>
                </a:lnTo>
                <a:lnTo>
                  <a:pt x="37" y="1272"/>
                </a:lnTo>
                <a:lnTo>
                  <a:pt x="44" y="1283"/>
                </a:lnTo>
                <a:lnTo>
                  <a:pt x="52" y="1290"/>
                </a:lnTo>
                <a:lnTo>
                  <a:pt x="52" y="1290"/>
                </a:lnTo>
                <a:lnTo>
                  <a:pt x="60" y="1296"/>
                </a:lnTo>
                <a:lnTo>
                  <a:pt x="67" y="1300"/>
                </a:lnTo>
                <a:lnTo>
                  <a:pt x="76" y="1303"/>
                </a:lnTo>
                <a:lnTo>
                  <a:pt x="84" y="1306"/>
                </a:lnTo>
                <a:lnTo>
                  <a:pt x="91" y="1307"/>
                </a:lnTo>
                <a:lnTo>
                  <a:pt x="97" y="1307"/>
                </a:lnTo>
                <a:lnTo>
                  <a:pt x="101" y="1305"/>
                </a:lnTo>
                <a:lnTo>
                  <a:pt x="102" y="1303"/>
                </a:lnTo>
                <a:lnTo>
                  <a:pt x="103" y="1302"/>
                </a:lnTo>
                <a:lnTo>
                  <a:pt x="103" y="1302"/>
                </a:lnTo>
                <a:lnTo>
                  <a:pt x="103" y="1295"/>
                </a:lnTo>
                <a:lnTo>
                  <a:pt x="103" y="1282"/>
                </a:lnTo>
                <a:lnTo>
                  <a:pt x="101" y="1246"/>
                </a:lnTo>
                <a:lnTo>
                  <a:pt x="99" y="1211"/>
                </a:lnTo>
                <a:lnTo>
                  <a:pt x="97" y="1194"/>
                </a:lnTo>
                <a:lnTo>
                  <a:pt x="97" y="1194"/>
                </a:lnTo>
                <a:lnTo>
                  <a:pt x="124" y="1142"/>
                </a:lnTo>
                <a:lnTo>
                  <a:pt x="154" y="1082"/>
                </a:lnTo>
                <a:lnTo>
                  <a:pt x="154" y="1082"/>
                </a:lnTo>
                <a:lnTo>
                  <a:pt x="155" y="1079"/>
                </a:lnTo>
                <a:lnTo>
                  <a:pt x="155" y="1079"/>
                </a:lnTo>
                <a:lnTo>
                  <a:pt x="154" y="1082"/>
                </a:lnTo>
                <a:lnTo>
                  <a:pt x="154" y="1082"/>
                </a:lnTo>
                <a:lnTo>
                  <a:pt x="147" y="1107"/>
                </a:lnTo>
                <a:lnTo>
                  <a:pt x="137" y="1148"/>
                </a:lnTo>
                <a:lnTo>
                  <a:pt x="130" y="1187"/>
                </a:lnTo>
                <a:lnTo>
                  <a:pt x="126" y="1200"/>
                </a:lnTo>
                <a:lnTo>
                  <a:pt x="126" y="1208"/>
                </a:lnTo>
                <a:lnTo>
                  <a:pt x="126" y="1208"/>
                </a:lnTo>
                <a:lnTo>
                  <a:pt x="132" y="1262"/>
                </a:lnTo>
                <a:lnTo>
                  <a:pt x="132" y="1262"/>
                </a:lnTo>
                <a:lnTo>
                  <a:pt x="128" y="1273"/>
                </a:lnTo>
                <a:lnTo>
                  <a:pt x="125" y="1282"/>
                </a:lnTo>
                <a:lnTo>
                  <a:pt x="124" y="1290"/>
                </a:lnTo>
                <a:lnTo>
                  <a:pt x="124" y="1290"/>
                </a:lnTo>
                <a:lnTo>
                  <a:pt x="124" y="1299"/>
                </a:lnTo>
                <a:lnTo>
                  <a:pt x="124" y="1302"/>
                </a:lnTo>
                <a:lnTo>
                  <a:pt x="124" y="1302"/>
                </a:lnTo>
                <a:lnTo>
                  <a:pt x="124" y="1306"/>
                </a:lnTo>
                <a:lnTo>
                  <a:pt x="125" y="1313"/>
                </a:lnTo>
                <a:lnTo>
                  <a:pt x="128" y="1318"/>
                </a:lnTo>
                <a:lnTo>
                  <a:pt x="130" y="1322"/>
                </a:lnTo>
                <a:lnTo>
                  <a:pt x="134" y="1325"/>
                </a:lnTo>
                <a:lnTo>
                  <a:pt x="138" y="1328"/>
                </a:lnTo>
                <a:lnTo>
                  <a:pt x="138" y="1328"/>
                </a:lnTo>
                <a:lnTo>
                  <a:pt x="144" y="1329"/>
                </a:lnTo>
                <a:lnTo>
                  <a:pt x="155" y="1329"/>
                </a:lnTo>
                <a:lnTo>
                  <a:pt x="182" y="1325"/>
                </a:lnTo>
                <a:lnTo>
                  <a:pt x="205" y="1322"/>
                </a:lnTo>
                <a:lnTo>
                  <a:pt x="216" y="1319"/>
                </a:lnTo>
                <a:lnTo>
                  <a:pt x="216" y="1319"/>
                </a:lnTo>
                <a:lnTo>
                  <a:pt x="220" y="1334"/>
                </a:lnTo>
                <a:lnTo>
                  <a:pt x="226" y="1349"/>
                </a:lnTo>
                <a:lnTo>
                  <a:pt x="236" y="1366"/>
                </a:lnTo>
                <a:lnTo>
                  <a:pt x="242" y="1375"/>
                </a:lnTo>
                <a:lnTo>
                  <a:pt x="248" y="1383"/>
                </a:lnTo>
                <a:lnTo>
                  <a:pt x="257" y="1391"/>
                </a:lnTo>
                <a:lnTo>
                  <a:pt x="265" y="1399"/>
                </a:lnTo>
                <a:lnTo>
                  <a:pt x="275" y="1405"/>
                </a:lnTo>
                <a:lnTo>
                  <a:pt x="285" y="1410"/>
                </a:lnTo>
                <a:lnTo>
                  <a:pt x="296" y="1412"/>
                </a:lnTo>
                <a:lnTo>
                  <a:pt x="310" y="1413"/>
                </a:lnTo>
                <a:lnTo>
                  <a:pt x="310" y="1413"/>
                </a:lnTo>
                <a:lnTo>
                  <a:pt x="316" y="1413"/>
                </a:lnTo>
                <a:lnTo>
                  <a:pt x="322" y="1411"/>
                </a:lnTo>
                <a:lnTo>
                  <a:pt x="328" y="1408"/>
                </a:lnTo>
                <a:lnTo>
                  <a:pt x="334" y="1405"/>
                </a:lnTo>
                <a:lnTo>
                  <a:pt x="339" y="1400"/>
                </a:lnTo>
                <a:lnTo>
                  <a:pt x="345" y="1395"/>
                </a:lnTo>
                <a:lnTo>
                  <a:pt x="354" y="1382"/>
                </a:lnTo>
                <a:lnTo>
                  <a:pt x="363" y="1367"/>
                </a:lnTo>
                <a:lnTo>
                  <a:pt x="370" y="1350"/>
                </a:lnTo>
                <a:lnTo>
                  <a:pt x="377" y="1334"/>
                </a:lnTo>
                <a:lnTo>
                  <a:pt x="383" y="1314"/>
                </a:lnTo>
                <a:lnTo>
                  <a:pt x="393" y="1278"/>
                </a:lnTo>
                <a:lnTo>
                  <a:pt x="399" y="1247"/>
                </a:lnTo>
                <a:lnTo>
                  <a:pt x="404" y="1217"/>
                </a:lnTo>
                <a:lnTo>
                  <a:pt x="404" y="1217"/>
                </a:lnTo>
                <a:lnTo>
                  <a:pt x="411" y="1215"/>
                </a:lnTo>
                <a:lnTo>
                  <a:pt x="427" y="1213"/>
                </a:lnTo>
                <a:lnTo>
                  <a:pt x="437" y="1211"/>
                </a:lnTo>
                <a:lnTo>
                  <a:pt x="447" y="1208"/>
                </a:lnTo>
                <a:lnTo>
                  <a:pt x="455" y="1203"/>
                </a:lnTo>
                <a:lnTo>
                  <a:pt x="464" y="1200"/>
                </a:lnTo>
                <a:lnTo>
                  <a:pt x="464" y="1200"/>
                </a:lnTo>
                <a:lnTo>
                  <a:pt x="470" y="1194"/>
                </a:lnTo>
                <a:lnTo>
                  <a:pt x="475" y="1188"/>
                </a:lnTo>
                <a:lnTo>
                  <a:pt x="478" y="1180"/>
                </a:lnTo>
                <a:lnTo>
                  <a:pt x="481" y="1173"/>
                </a:lnTo>
                <a:lnTo>
                  <a:pt x="483" y="1164"/>
                </a:lnTo>
                <a:lnTo>
                  <a:pt x="484" y="1154"/>
                </a:lnTo>
                <a:lnTo>
                  <a:pt x="487" y="1131"/>
                </a:lnTo>
                <a:lnTo>
                  <a:pt x="487" y="1131"/>
                </a:lnTo>
                <a:lnTo>
                  <a:pt x="492" y="1083"/>
                </a:lnTo>
                <a:lnTo>
                  <a:pt x="495" y="1060"/>
                </a:lnTo>
                <a:lnTo>
                  <a:pt x="512" y="1052"/>
                </a:lnTo>
                <a:lnTo>
                  <a:pt x="512" y="1052"/>
                </a:lnTo>
                <a:lnTo>
                  <a:pt x="517" y="1076"/>
                </a:lnTo>
                <a:lnTo>
                  <a:pt x="522" y="1101"/>
                </a:lnTo>
                <a:lnTo>
                  <a:pt x="529" y="1132"/>
                </a:lnTo>
                <a:lnTo>
                  <a:pt x="537" y="1164"/>
                </a:lnTo>
                <a:lnTo>
                  <a:pt x="548" y="1195"/>
                </a:lnTo>
                <a:lnTo>
                  <a:pt x="554" y="1208"/>
                </a:lnTo>
                <a:lnTo>
                  <a:pt x="559" y="1221"/>
                </a:lnTo>
                <a:lnTo>
                  <a:pt x="566" y="1231"/>
                </a:lnTo>
                <a:lnTo>
                  <a:pt x="572" y="1240"/>
                </a:lnTo>
                <a:lnTo>
                  <a:pt x="572" y="1240"/>
                </a:lnTo>
                <a:lnTo>
                  <a:pt x="578" y="1246"/>
                </a:lnTo>
                <a:lnTo>
                  <a:pt x="584" y="1249"/>
                </a:lnTo>
                <a:lnTo>
                  <a:pt x="591" y="1253"/>
                </a:lnTo>
                <a:lnTo>
                  <a:pt x="595" y="1255"/>
                </a:lnTo>
                <a:lnTo>
                  <a:pt x="599" y="1256"/>
                </a:lnTo>
                <a:lnTo>
                  <a:pt x="604" y="1256"/>
                </a:lnTo>
                <a:lnTo>
                  <a:pt x="607" y="1255"/>
                </a:lnTo>
                <a:lnTo>
                  <a:pt x="611" y="1254"/>
                </a:lnTo>
                <a:lnTo>
                  <a:pt x="616" y="1249"/>
                </a:lnTo>
                <a:lnTo>
                  <a:pt x="621" y="1242"/>
                </a:lnTo>
                <a:lnTo>
                  <a:pt x="623" y="1234"/>
                </a:lnTo>
                <a:lnTo>
                  <a:pt x="624" y="1225"/>
                </a:lnTo>
                <a:lnTo>
                  <a:pt x="624" y="1225"/>
                </a:lnTo>
                <a:lnTo>
                  <a:pt x="623" y="1197"/>
                </a:lnTo>
                <a:lnTo>
                  <a:pt x="622" y="1161"/>
                </a:lnTo>
                <a:lnTo>
                  <a:pt x="618" y="1114"/>
                </a:lnTo>
                <a:lnTo>
                  <a:pt x="624" y="1108"/>
                </a:lnTo>
                <a:lnTo>
                  <a:pt x="593" y="977"/>
                </a:lnTo>
                <a:lnTo>
                  <a:pt x="578" y="920"/>
                </a:lnTo>
                <a:lnTo>
                  <a:pt x="587" y="908"/>
                </a:lnTo>
                <a:lnTo>
                  <a:pt x="587" y="908"/>
                </a:lnTo>
                <a:lnTo>
                  <a:pt x="581" y="886"/>
                </a:lnTo>
                <a:lnTo>
                  <a:pt x="577" y="871"/>
                </a:lnTo>
                <a:lnTo>
                  <a:pt x="575" y="863"/>
                </a:lnTo>
                <a:lnTo>
                  <a:pt x="572" y="860"/>
                </a:lnTo>
                <a:lnTo>
                  <a:pt x="572" y="860"/>
                </a:lnTo>
                <a:lnTo>
                  <a:pt x="569" y="856"/>
                </a:lnTo>
                <a:lnTo>
                  <a:pt x="565" y="855"/>
                </a:lnTo>
                <a:lnTo>
                  <a:pt x="560" y="854"/>
                </a:lnTo>
                <a:lnTo>
                  <a:pt x="560" y="835"/>
                </a:lnTo>
                <a:lnTo>
                  <a:pt x="541" y="831"/>
                </a:lnTo>
                <a:lnTo>
                  <a:pt x="543" y="791"/>
                </a:lnTo>
                <a:lnTo>
                  <a:pt x="612" y="774"/>
                </a:lnTo>
                <a:lnTo>
                  <a:pt x="606" y="678"/>
                </a:lnTo>
                <a:lnTo>
                  <a:pt x="606" y="678"/>
                </a:lnTo>
                <a:lnTo>
                  <a:pt x="605" y="648"/>
                </a:lnTo>
                <a:lnTo>
                  <a:pt x="604" y="626"/>
                </a:lnTo>
                <a:lnTo>
                  <a:pt x="603" y="618"/>
                </a:lnTo>
                <a:lnTo>
                  <a:pt x="601" y="612"/>
                </a:lnTo>
                <a:lnTo>
                  <a:pt x="601" y="612"/>
                </a:lnTo>
                <a:lnTo>
                  <a:pt x="597" y="604"/>
                </a:lnTo>
                <a:lnTo>
                  <a:pt x="592" y="596"/>
                </a:lnTo>
                <a:lnTo>
                  <a:pt x="587" y="589"/>
                </a:lnTo>
                <a:lnTo>
                  <a:pt x="583" y="586"/>
                </a:lnTo>
                <a:lnTo>
                  <a:pt x="583" y="586"/>
                </a:lnTo>
                <a:lnTo>
                  <a:pt x="568" y="586"/>
                </a:lnTo>
                <a:lnTo>
                  <a:pt x="552" y="586"/>
                </a:lnTo>
                <a:lnTo>
                  <a:pt x="566" y="557"/>
                </a:lnTo>
                <a:lnTo>
                  <a:pt x="566" y="557"/>
                </a:lnTo>
                <a:lnTo>
                  <a:pt x="578" y="563"/>
                </a:lnTo>
                <a:lnTo>
                  <a:pt x="587" y="569"/>
                </a:lnTo>
                <a:lnTo>
                  <a:pt x="593" y="575"/>
                </a:lnTo>
                <a:lnTo>
                  <a:pt x="593" y="575"/>
                </a:lnTo>
                <a:lnTo>
                  <a:pt x="599" y="587"/>
                </a:lnTo>
                <a:lnTo>
                  <a:pt x="603" y="592"/>
                </a:lnTo>
                <a:lnTo>
                  <a:pt x="605" y="595"/>
                </a:lnTo>
                <a:lnTo>
                  <a:pt x="606" y="595"/>
                </a:lnTo>
                <a:lnTo>
                  <a:pt x="606" y="595"/>
                </a:lnTo>
                <a:lnTo>
                  <a:pt x="607" y="593"/>
                </a:lnTo>
                <a:lnTo>
                  <a:pt x="609" y="590"/>
                </a:lnTo>
                <a:lnTo>
                  <a:pt x="607" y="580"/>
                </a:lnTo>
                <a:lnTo>
                  <a:pt x="604" y="566"/>
                </a:lnTo>
                <a:lnTo>
                  <a:pt x="604" y="566"/>
                </a:lnTo>
                <a:lnTo>
                  <a:pt x="622" y="579"/>
                </a:lnTo>
                <a:lnTo>
                  <a:pt x="634" y="586"/>
                </a:lnTo>
                <a:lnTo>
                  <a:pt x="639" y="589"/>
                </a:lnTo>
                <a:lnTo>
                  <a:pt x="641" y="589"/>
                </a:lnTo>
                <a:lnTo>
                  <a:pt x="641" y="589"/>
                </a:lnTo>
                <a:lnTo>
                  <a:pt x="644" y="585"/>
                </a:lnTo>
                <a:lnTo>
                  <a:pt x="644" y="584"/>
                </a:lnTo>
                <a:lnTo>
                  <a:pt x="644" y="584"/>
                </a:lnTo>
                <a:lnTo>
                  <a:pt x="648" y="584"/>
                </a:lnTo>
                <a:lnTo>
                  <a:pt x="651" y="583"/>
                </a:lnTo>
                <a:lnTo>
                  <a:pt x="652" y="581"/>
                </a:lnTo>
                <a:lnTo>
                  <a:pt x="652" y="580"/>
                </a:lnTo>
                <a:lnTo>
                  <a:pt x="652" y="580"/>
                </a:lnTo>
                <a:lnTo>
                  <a:pt x="652" y="578"/>
                </a:lnTo>
                <a:lnTo>
                  <a:pt x="650" y="574"/>
                </a:lnTo>
                <a:lnTo>
                  <a:pt x="644" y="565"/>
                </a:lnTo>
                <a:lnTo>
                  <a:pt x="635" y="553"/>
                </a:lnTo>
                <a:lnTo>
                  <a:pt x="664" y="561"/>
                </a:lnTo>
                <a:lnTo>
                  <a:pt x="672" y="555"/>
                </a:lnTo>
                <a:lnTo>
                  <a:pt x="712" y="592"/>
                </a:lnTo>
                <a:lnTo>
                  <a:pt x="712" y="592"/>
                </a:lnTo>
                <a:lnTo>
                  <a:pt x="716" y="591"/>
                </a:lnTo>
                <a:lnTo>
                  <a:pt x="718" y="590"/>
                </a:lnTo>
                <a:lnTo>
                  <a:pt x="718" y="586"/>
                </a:lnTo>
                <a:lnTo>
                  <a:pt x="718" y="586"/>
                </a:lnTo>
                <a:lnTo>
                  <a:pt x="716" y="583"/>
                </a:lnTo>
                <a:lnTo>
                  <a:pt x="710" y="577"/>
                </a:lnTo>
                <a:lnTo>
                  <a:pt x="693" y="562"/>
                </a:lnTo>
                <a:lnTo>
                  <a:pt x="670" y="544"/>
                </a:lnTo>
                <a:lnTo>
                  <a:pt x="670" y="534"/>
                </a:lnTo>
                <a:lnTo>
                  <a:pt x="670" y="534"/>
                </a:lnTo>
                <a:lnTo>
                  <a:pt x="687" y="543"/>
                </a:lnTo>
                <a:lnTo>
                  <a:pt x="701" y="548"/>
                </a:lnTo>
                <a:lnTo>
                  <a:pt x="706" y="549"/>
                </a:lnTo>
                <a:lnTo>
                  <a:pt x="710" y="549"/>
                </a:lnTo>
                <a:lnTo>
                  <a:pt x="710" y="549"/>
                </a:lnTo>
                <a:lnTo>
                  <a:pt x="711" y="548"/>
                </a:lnTo>
                <a:lnTo>
                  <a:pt x="713" y="545"/>
                </a:lnTo>
                <a:lnTo>
                  <a:pt x="715" y="538"/>
                </a:lnTo>
                <a:lnTo>
                  <a:pt x="715" y="531"/>
                </a:lnTo>
                <a:lnTo>
                  <a:pt x="713" y="526"/>
                </a:lnTo>
                <a:lnTo>
                  <a:pt x="712" y="524"/>
                </a:lnTo>
                <a:lnTo>
                  <a:pt x="712" y="524"/>
                </a:lnTo>
                <a:lnTo>
                  <a:pt x="709" y="521"/>
                </a:lnTo>
                <a:lnTo>
                  <a:pt x="701" y="519"/>
                </a:lnTo>
                <a:lnTo>
                  <a:pt x="683" y="515"/>
                </a:lnTo>
                <a:lnTo>
                  <a:pt x="658" y="512"/>
                </a:lnTo>
                <a:lnTo>
                  <a:pt x="658" y="512"/>
                </a:lnTo>
                <a:lnTo>
                  <a:pt x="654" y="509"/>
                </a:lnTo>
                <a:lnTo>
                  <a:pt x="652" y="507"/>
                </a:lnTo>
                <a:lnTo>
                  <a:pt x="650" y="507"/>
                </a:lnTo>
                <a:lnTo>
                  <a:pt x="633" y="507"/>
                </a:lnTo>
                <a:lnTo>
                  <a:pt x="621" y="503"/>
                </a:lnTo>
                <a:lnTo>
                  <a:pt x="621" y="503"/>
                </a:lnTo>
                <a:lnTo>
                  <a:pt x="618" y="501"/>
                </a:lnTo>
                <a:lnTo>
                  <a:pt x="616" y="499"/>
                </a:lnTo>
                <a:lnTo>
                  <a:pt x="612" y="498"/>
                </a:lnTo>
                <a:lnTo>
                  <a:pt x="612" y="498"/>
                </a:lnTo>
                <a:lnTo>
                  <a:pt x="607" y="497"/>
                </a:lnTo>
                <a:lnTo>
                  <a:pt x="601" y="497"/>
                </a:lnTo>
                <a:lnTo>
                  <a:pt x="595" y="498"/>
                </a:lnTo>
                <a:lnTo>
                  <a:pt x="578" y="507"/>
                </a:lnTo>
                <a:lnTo>
                  <a:pt x="578" y="507"/>
                </a:lnTo>
                <a:lnTo>
                  <a:pt x="550" y="461"/>
                </a:lnTo>
                <a:lnTo>
                  <a:pt x="523" y="421"/>
                </a:lnTo>
                <a:lnTo>
                  <a:pt x="498" y="386"/>
                </a:lnTo>
                <a:lnTo>
                  <a:pt x="498" y="386"/>
                </a:lnTo>
                <a:lnTo>
                  <a:pt x="477" y="357"/>
                </a:lnTo>
                <a:lnTo>
                  <a:pt x="459" y="331"/>
                </a:lnTo>
                <a:lnTo>
                  <a:pt x="443" y="304"/>
                </a:lnTo>
                <a:lnTo>
                  <a:pt x="443" y="304"/>
                </a:lnTo>
                <a:lnTo>
                  <a:pt x="422" y="270"/>
                </a:lnTo>
                <a:lnTo>
                  <a:pt x="405" y="244"/>
                </a:lnTo>
                <a:lnTo>
                  <a:pt x="393" y="227"/>
                </a:lnTo>
                <a:lnTo>
                  <a:pt x="393" y="227"/>
                </a:lnTo>
                <a:lnTo>
                  <a:pt x="369" y="193"/>
                </a:lnTo>
                <a:lnTo>
                  <a:pt x="352" y="170"/>
                </a:lnTo>
                <a:lnTo>
                  <a:pt x="352" y="162"/>
                </a:lnTo>
                <a:lnTo>
                  <a:pt x="352" y="162"/>
                </a:lnTo>
                <a:lnTo>
                  <a:pt x="359" y="161"/>
                </a:lnTo>
                <a:lnTo>
                  <a:pt x="364" y="161"/>
                </a:lnTo>
                <a:lnTo>
                  <a:pt x="366" y="160"/>
                </a:lnTo>
                <a:lnTo>
                  <a:pt x="366" y="158"/>
                </a:lnTo>
                <a:lnTo>
                  <a:pt x="366" y="158"/>
                </a:lnTo>
                <a:lnTo>
                  <a:pt x="366" y="139"/>
                </a:lnTo>
                <a:lnTo>
                  <a:pt x="366" y="121"/>
                </a:lnTo>
                <a:lnTo>
                  <a:pt x="375" y="110"/>
                </a:lnTo>
                <a:lnTo>
                  <a:pt x="375" y="110"/>
                </a:lnTo>
                <a:lnTo>
                  <a:pt x="392" y="111"/>
                </a:lnTo>
                <a:lnTo>
                  <a:pt x="405" y="111"/>
                </a:lnTo>
                <a:lnTo>
                  <a:pt x="411" y="111"/>
                </a:lnTo>
                <a:lnTo>
                  <a:pt x="416" y="110"/>
                </a:lnTo>
                <a:lnTo>
                  <a:pt x="416" y="110"/>
                </a:lnTo>
                <a:lnTo>
                  <a:pt x="421" y="107"/>
                </a:lnTo>
                <a:lnTo>
                  <a:pt x="424" y="102"/>
                </a:lnTo>
                <a:lnTo>
                  <a:pt x="427" y="96"/>
                </a:lnTo>
                <a:lnTo>
                  <a:pt x="375" y="64"/>
                </a:lnTo>
                <a:lnTo>
                  <a:pt x="375" y="64"/>
                </a:lnTo>
                <a:lnTo>
                  <a:pt x="371" y="58"/>
                </a:lnTo>
                <a:lnTo>
                  <a:pt x="363" y="43"/>
                </a:lnTo>
                <a:lnTo>
                  <a:pt x="349" y="25"/>
                </a:lnTo>
                <a:lnTo>
                  <a:pt x="342" y="16"/>
                </a:lnTo>
                <a:lnTo>
                  <a:pt x="335" y="10"/>
                </a:lnTo>
                <a:lnTo>
                  <a:pt x="335" y="10"/>
                </a:lnTo>
                <a:lnTo>
                  <a:pt x="328" y="5"/>
                </a:lnTo>
                <a:lnTo>
                  <a:pt x="318" y="3"/>
                </a:lnTo>
                <a:lnTo>
                  <a:pt x="308" y="2"/>
                </a:lnTo>
                <a:lnTo>
                  <a:pt x="299" y="0"/>
                </a:lnTo>
                <a:lnTo>
                  <a:pt x="289" y="0"/>
                </a:lnTo>
                <a:lnTo>
                  <a:pt x="281" y="2"/>
                </a:lnTo>
                <a:lnTo>
                  <a:pt x="266" y="4"/>
                </a:lnTo>
                <a:lnTo>
                  <a:pt x="266" y="4"/>
                </a:lnTo>
                <a:lnTo>
                  <a:pt x="252" y="10"/>
                </a:lnTo>
                <a:lnTo>
                  <a:pt x="234" y="20"/>
                </a:lnTo>
                <a:lnTo>
                  <a:pt x="218" y="29"/>
                </a:lnTo>
                <a:lnTo>
                  <a:pt x="213" y="34"/>
                </a:lnTo>
                <a:lnTo>
                  <a:pt x="210" y="39"/>
                </a:lnTo>
                <a:lnTo>
                  <a:pt x="210" y="39"/>
                </a:lnTo>
                <a:lnTo>
                  <a:pt x="208" y="44"/>
                </a:lnTo>
                <a:lnTo>
                  <a:pt x="207" y="52"/>
                </a:lnTo>
                <a:lnTo>
                  <a:pt x="208" y="73"/>
                </a:lnTo>
                <a:lnTo>
                  <a:pt x="212" y="98"/>
                </a:lnTo>
                <a:lnTo>
                  <a:pt x="218" y="98"/>
                </a:lnTo>
                <a:lnTo>
                  <a:pt x="218" y="98"/>
                </a:ln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lnTo>
                  <a:pt x="220" y="104"/>
                </a:lnTo>
                <a:close/>
                <a:moveTo>
                  <a:pt x="347" y="361"/>
                </a:moveTo>
                <a:lnTo>
                  <a:pt x="347" y="361"/>
                </a:lnTo>
                <a:lnTo>
                  <a:pt x="418" y="440"/>
                </a:lnTo>
                <a:lnTo>
                  <a:pt x="418" y="440"/>
                </a:lnTo>
                <a:lnTo>
                  <a:pt x="447" y="469"/>
                </a:lnTo>
                <a:lnTo>
                  <a:pt x="472" y="495"/>
                </a:lnTo>
                <a:lnTo>
                  <a:pt x="472" y="495"/>
                </a:lnTo>
                <a:lnTo>
                  <a:pt x="484" y="505"/>
                </a:lnTo>
                <a:lnTo>
                  <a:pt x="501" y="518"/>
                </a:lnTo>
                <a:lnTo>
                  <a:pt x="501" y="518"/>
                </a:lnTo>
                <a:lnTo>
                  <a:pt x="515" y="526"/>
                </a:lnTo>
                <a:lnTo>
                  <a:pt x="515" y="526"/>
                </a:lnTo>
                <a:lnTo>
                  <a:pt x="541" y="540"/>
                </a:lnTo>
                <a:lnTo>
                  <a:pt x="541" y="540"/>
                </a:lnTo>
                <a:lnTo>
                  <a:pt x="547" y="544"/>
                </a:lnTo>
                <a:lnTo>
                  <a:pt x="550" y="546"/>
                </a:lnTo>
                <a:lnTo>
                  <a:pt x="550" y="563"/>
                </a:lnTo>
                <a:lnTo>
                  <a:pt x="550" y="563"/>
                </a:lnTo>
                <a:lnTo>
                  <a:pt x="533" y="584"/>
                </a:lnTo>
                <a:lnTo>
                  <a:pt x="533" y="584"/>
                </a:lnTo>
                <a:lnTo>
                  <a:pt x="524" y="590"/>
                </a:lnTo>
                <a:lnTo>
                  <a:pt x="518" y="593"/>
                </a:lnTo>
                <a:lnTo>
                  <a:pt x="512" y="595"/>
                </a:lnTo>
                <a:lnTo>
                  <a:pt x="512" y="595"/>
                </a:lnTo>
                <a:lnTo>
                  <a:pt x="493" y="597"/>
                </a:lnTo>
                <a:lnTo>
                  <a:pt x="493" y="597"/>
                </a:lnTo>
                <a:lnTo>
                  <a:pt x="489" y="598"/>
                </a:lnTo>
                <a:lnTo>
                  <a:pt x="481" y="601"/>
                </a:lnTo>
                <a:lnTo>
                  <a:pt x="481" y="601"/>
                </a:lnTo>
                <a:lnTo>
                  <a:pt x="455" y="606"/>
                </a:lnTo>
                <a:lnTo>
                  <a:pt x="441" y="607"/>
                </a:lnTo>
                <a:lnTo>
                  <a:pt x="434" y="607"/>
                </a:lnTo>
                <a:lnTo>
                  <a:pt x="429" y="607"/>
                </a:lnTo>
                <a:lnTo>
                  <a:pt x="429" y="607"/>
                </a:lnTo>
                <a:lnTo>
                  <a:pt x="421" y="603"/>
                </a:lnTo>
                <a:lnTo>
                  <a:pt x="421" y="603"/>
                </a:lnTo>
                <a:lnTo>
                  <a:pt x="416" y="598"/>
                </a:lnTo>
                <a:lnTo>
                  <a:pt x="408" y="589"/>
                </a:lnTo>
                <a:lnTo>
                  <a:pt x="400" y="578"/>
                </a:lnTo>
                <a:lnTo>
                  <a:pt x="393" y="569"/>
                </a:lnTo>
                <a:lnTo>
                  <a:pt x="393" y="569"/>
                </a:lnTo>
                <a:lnTo>
                  <a:pt x="384" y="562"/>
                </a:lnTo>
                <a:lnTo>
                  <a:pt x="376" y="556"/>
                </a:lnTo>
                <a:lnTo>
                  <a:pt x="366" y="550"/>
                </a:lnTo>
                <a:lnTo>
                  <a:pt x="358" y="546"/>
                </a:lnTo>
                <a:lnTo>
                  <a:pt x="358" y="546"/>
                </a:lnTo>
                <a:lnTo>
                  <a:pt x="347" y="544"/>
                </a:lnTo>
                <a:lnTo>
                  <a:pt x="343" y="544"/>
                </a:lnTo>
                <a:lnTo>
                  <a:pt x="343" y="544"/>
                </a:lnTo>
                <a:lnTo>
                  <a:pt x="342" y="477"/>
                </a:lnTo>
                <a:lnTo>
                  <a:pt x="341" y="427"/>
                </a:lnTo>
                <a:lnTo>
                  <a:pt x="341" y="398"/>
                </a:lnTo>
                <a:lnTo>
                  <a:pt x="341" y="398"/>
                </a:lnTo>
                <a:lnTo>
                  <a:pt x="340" y="385"/>
                </a:lnTo>
                <a:lnTo>
                  <a:pt x="339" y="370"/>
                </a:lnTo>
                <a:lnTo>
                  <a:pt x="337" y="360"/>
                </a:lnTo>
                <a:lnTo>
                  <a:pt x="337" y="357"/>
                </a:lnTo>
                <a:lnTo>
                  <a:pt x="337" y="355"/>
                </a:lnTo>
                <a:lnTo>
                  <a:pt x="337" y="355"/>
                </a:lnTo>
                <a:lnTo>
                  <a:pt x="341" y="356"/>
                </a:lnTo>
                <a:lnTo>
                  <a:pt x="343" y="357"/>
                </a:lnTo>
                <a:lnTo>
                  <a:pt x="347" y="361"/>
                </a:lnTo>
                <a:lnTo>
                  <a:pt x="347" y="361"/>
                </a:lnTo>
                <a:close/>
                <a:moveTo>
                  <a:pt x="343" y="569"/>
                </a:moveTo>
                <a:lnTo>
                  <a:pt x="343" y="569"/>
                </a:lnTo>
                <a:lnTo>
                  <a:pt x="351" y="574"/>
                </a:lnTo>
                <a:lnTo>
                  <a:pt x="357" y="577"/>
                </a:lnTo>
                <a:lnTo>
                  <a:pt x="359" y="578"/>
                </a:lnTo>
                <a:lnTo>
                  <a:pt x="360" y="578"/>
                </a:lnTo>
                <a:lnTo>
                  <a:pt x="360" y="578"/>
                </a:lnTo>
                <a:lnTo>
                  <a:pt x="367" y="574"/>
                </a:lnTo>
                <a:lnTo>
                  <a:pt x="372" y="574"/>
                </a:lnTo>
                <a:lnTo>
                  <a:pt x="378" y="575"/>
                </a:lnTo>
                <a:lnTo>
                  <a:pt x="378" y="575"/>
                </a:lnTo>
                <a:lnTo>
                  <a:pt x="382" y="577"/>
                </a:lnTo>
                <a:lnTo>
                  <a:pt x="386" y="580"/>
                </a:lnTo>
                <a:lnTo>
                  <a:pt x="395" y="591"/>
                </a:lnTo>
                <a:lnTo>
                  <a:pt x="410" y="609"/>
                </a:lnTo>
                <a:lnTo>
                  <a:pt x="410" y="609"/>
                </a:lnTo>
                <a:lnTo>
                  <a:pt x="414" y="613"/>
                </a:lnTo>
                <a:lnTo>
                  <a:pt x="423" y="616"/>
                </a:lnTo>
                <a:lnTo>
                  <a:pt x="433" y="620"/>
                </a:lnTo>
                <a:lnTo>
                  <a:pt x="433" y="620"/>
                </a:lnTo>
                <a:lnTo>
                  <a:pt x="393" y="631"/>
                </a:lnTo>
                <a:lnTo>
                  <a:pt x="365" y="638"/>
                </a:lnTo>
                <a:lnTo>
                  <a:pt x="352" y="640"/>
                </a:lnTo>
                <a:lnTo>
                  <a:pt x="352" y="640"/>
                </a:lnTo>
                <a:lnTo>
                  <a:pt x="349" y="639"/>
                </a:lnTo>
                <a:lnTo>
                  <a:pt x="345" y="639"/>
                </a:lnTo>
                <a:lnTo>
                  <a:pt x="337" y="640"/>
                </a:lnTo>
                <a:lnTo>
                  <a:pt x="337" y="640"/>
                </a:lnTo>
                <a:lnTo>
                  <a:pt x="337" y="637"/>
                </a:lnTo>
                <a:lnTo>
                  <a:pt x="336" y="628"/>
                </a:lnTo>
                <a:lnTo>
                  <a:pt x="335" y="618"/>
                </a:lnTo>
                <a:lnTo>
                  <a:pt x="336" y="612"/>
                </a:lnTo>
                <a:lnTo>
                  <a:pt x="337" y="607"/>
                </a:lnTo>
                <a:lnTo>
                  <a:pt x="337" y="607"/>
                </a:lnTo>
                <a:lnTo>
                  <a:pt x="343" y="592"/>
                </a:lnTo>
                <a:lnTo>
                  <a:pt x="345" y="590"/>
                </a:lnTo>
                <a:lnTo>
                  <a:pt x="343" y="586"/>
                </a:lnTo>
                <a:lnTo>
                  <a:pt x="343" y="586"/>
                </a:lnTo>
                <a:lnTo>
                  <a:pt x="342" y="581"/>
                </a:lnTo>
                <a:lnTo>
                  <a:pt x="342" y="575"/>
                </a:lnTo>
                <a:lnTo>
                  <a:pt x="342" y="571"/>
                </a:lnTo>
                <a:lnTo>
                  <a:pt x="343" y="569"/>
                </a:lnTo>
                <a:lnTo>
                  <a:pt x="343" y="569"/>
                </a:lnTo>
                <a:close/>
                <a:moveTo>
                  <a:pt x="498" y="803"/>
                </a:moveTo>
                <a:lnTo>
                  <a:pt x="498" y="803"/>
                </a:lnTo>
                <a:lnTo>
                  <a:pt x="496" y="821"/>
                </a:lnTo>
                <a:lnTo>
                  <a:pt x="490" y="862"/>
                </a:lnTo>
                <a:lnTo>
                  <a:pt x="487" y="886"/>
                </a:lnTo>
                <a:lnTo>
                  <a:pt x="482" y="909"/>
                </a:lnTo>
                <a:lnTo>
                  <a:pt x="477" y="929"/>
                </a:lnTo>
                <a:lnTo>
                  <a:pt x="472" y="943"/>
                </a:lnTo>
                <a:lnTo>
                  <a:pt x="472" y="943"/>
                </a:lnTo>
                <a:lnTo>
                  <a:pt x="466" y="954"/>
                </a:lnTo>
                <a:lnTo>
                  <a:pt x="458" y="966"/>
                </a:lnTo>
                <a:lnTo>
                  <a:pt x="440" y="990"/>
                </a:lnTo>
                <a:lnTo>
                  <a:pt x="418" y="1017"/>
                </a:lnTo>
                <a:lnTo>
                  <a:pt x="418" y="1017"/>
                </a:lnTo>
                <a:lnTo>
                  <a:pt x="414" y="1001"/>
                </a:lnTo>
                <a:lnTo>
                  <a:pt x="413" y="989"/>
                </a:lnTo>
                <a:lnTo>
                  <a:pt x="412" y="983"/>
                </a:lnTo>
                <a:lnTo>
                  <a:pt x="412" y="983"/>
                </a:lnTo>
                <a:lnTo>
                  <a:pt x="410" y="965"/>
                </a:lnTo>
                <a:lnTo>
                  <a:pt x="402" y="927"/>
                </a:lnTo>
                <a:lnTo>
                  <a:pt x="394" y="889"/>
                </a:lnTo>
                <a:lnTo>
                  <a:pt x="390" y="876"/>
                </a:lnTo>
                <a:lnTo>
                  <a:pt x="388" y="871"/>
                </a:lnTo>
                <a:lnTo>
                  <a:pt x="387" y="868"/>
                </a:lnTo>
                <a:lnTo>
                  <a:pt x="387" y="868"/>
                </a:lnTo>
                <a:lnTo>
                  <a:pt x="383" y="867"/>
                </a:lnTo>
                <a:lnTo>
                  <a:pt x="378" y="867"/>
                </a:lnTo>
                <a:lnTo>
                  <a:pt x="375" y="868"/>
                </a:lnTo>
                <a:lnTo>
                  <a:pt x="370" y="871"/>
                </a:lnTo>
                <a:lnTo>
                  <a:pt x="364" y="874"/>
                </a:lnTo>
                <a:lnTo>
                  <a:pt x="360" y="877"/>
                </a:lnTo>
                <a:lnTo>
                  <a:pt x="360" y="877"/>
                </a:lnTo>
                <a:lnTo>
                  <a:pt x="360" y="836"/>
                </a:lnTo>
                <a:lnTo>
                  <a:pt x="360" y="807"/>
                </a:lnTo>
                <a:lnTo>
                  <a:pt x="360" y="795"/>
                </a:lnTo>
                <a:lnTo>
                  <a:pt x="360" y="795"/>
                </a:lnTo>
                <a:lnTo>
                  <a:pt x="363" y="795"/>
                </a:lnTo>
                <a:lnTo>
                  <a:pt x="367" y="794"/>
                </a:lnTo>
                <a:lnTo>
                  <a:pt x="372" y="791"/>
                </a:lnTo>
                <a:lnTo>
                  <a:pt x="381" y="818"/>
                </a:lnTo>
                <a:lnTo>
                  <a:pt x="404" y="826"/>
                </a:lnTo>
                <a:lnTo>
                  <a:pt x="498" y="803"/>
                </a:lnTo>
                <a:close/>
                <a:moveTo>
                  <a:pt x="478" y="966"/>
                </a:moveTo>
                <a:lnTo>
                  <a:pt x="447" y="1054"/>
                </a:lnTo>
                <a:lnTo>
                  <a:pt x="441" y="1071"/>
                </a:lnTo>
                <a:lnTo>
                  <a:pt x="429" y="1079"/>
                </a:lnTo>
                <a:lnTo>
                  <a:pt x="427" y="1037"/>
                </a:lnTo>
                <a:lnTo>
                  <a:pt x="427" y="1037"/>
                </a:lnTo>
                <a:lnTo>
                  <a:pt x="433" y="1031"/>
                </a:lnTo>
                <a:lnTo>
                  <a:pt x="447" y="1011"/>
                </a:lnTo>
                <a:lnTo>
                  <a:pt x="447" y="1011"/>
                </a:lnTo>
                <a:lnTo>
                  <a:pt x="478" y="966"/>
                </a:lnTo>
                <a:lnTo>
                  <a:pt x="478" y="966"/>
                </a:lnTo>
                <a:close/>
                <a:moveTo>
                  <a:pt x="593" y="1131"/>
                </a:moveTo>
                <a:lnTo>
                  <a:pt x="593" y="1131"/>
                </a:lnTo>
                <a:lnTo>
                  <a:pt x="597" y="1176"/>
                </a:lnTo>
                <a:lnTo>
                  <a:pt x="598" y="1207"/>
                </a:lnTo>
                <a:lnTo>
                  <a:pt x="597" y="1218"/>
                </a:lnTo>
                <a:lnTo>
                  <a:pt x="597" y="1220"/>
                </a:lnTo>
                <a:lnTo>
                  <a:pt x="595" y="1223"/>
                </a:lnTo>
                <a:lnTo>
                  <a:pt x="595" y="1223"/>
                </a:lnTo>
                <a:lnTo>
                  <a:pt x="593" y="1221"/>
                </a:lnTo>
                <a:lnTo>
                  <a:pt x="589" y="1219"/>
                </a:lnTo>
                <a:lnTo>
                  <a:pt x="584" y="1214"/>
                </a:lnTo>
                <a:lnTo>
                  <a:pt x="581" y="1208"/>
                </a:lnTo>
                <a:lnTo>
                  <a:pt x="572" y="1193"/>
                </a:lnTo>
                <a:lnTo>
                  <a:pt x="564" y="1173"/>
                </a:lnTo>
                <a:lnTo>
                  <a:pt x="564" y="1173"/>
                </a:lnTo>
                <a:lnTo>
                  <a:pt x="557" y="1154"/>
                </a:lnTo>
                <a:lnTo>
                  <a:pt x="551" y="1132"/>
                </a:lnTo>
                <a:lnTo>
                  <a:pt x="543" y="1108"/>
                </a:lnTo>
                <a:lnTo>
                  <a:pt x="543" y="1108"/>
                </a:lnTo>
                <a:lnTo>
                  <a:pt x="546" y="1113"/>
                </a:lnTo>
                <a:lnTo>
                  <a:pt x="552" y="1119"/>
                </a:lnTo>
                <a:lnTo>
                  <a:pt x="559" y="1126"/>
                </a:lnTo>
                <a:lnTo>
                  <a:pt x="563" y="1127"/>
                </a:lnTo>
                <a:lnTo>
                  <a:pt x="566" y="1127"/>
                </a:lnTo>
                <a:lnTo>
                  <a:pt x="566" y="1127"/>
                </a:lnTo>
                <a:lnTo>
                  <a:pt x="569" y="1127"/>
                </a:lnTo>
                <a:lnTo>
                  <a:pt x="571" y="1125"/>
                </a:lnTo>
                <a:lnTo>
                  <a:pt x="575" y="1119"/>
                </a:lnTo>
                <a:lnTo>
                  <a:pt x="577" y="1113"/>
                </a:lnTo>
                <a:lnTo>
                  <a:pt x="578" y="1108"/>
                </a:lnTo>
                <a:lnTo>
                  <a:pt x="578" y="1108"/>
                </a:lnTo>
                <a:lnTo>
                  <a:pt x="586" y="1121"/>
                </a:lnTo>
                <a:lnTo>
                  <a:pt x="593" y="1131"/>
                </a:lnTo>
                <a:lnTo>
                  <a:pt x="593" y="1131"/>
                </a:lnTo>
                <a:close/>
                <a:moveTo>
                  <a:pt x="578" y="1108"/>
                </a:move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lnTo>
                  <a:pt x="578" y="1108"/>
                </a:lnTo>
                <a:close/>
                <a:moveTo>
                  <a:pt x="360" y="1262"/>
                </a:moveTo>
                <a:lnTo>
                  <a:pt x="360" y="1262"/>
                </a:lnTo>
                <a:lnTo>
                  <a:pt x="357" y="1278"/>
                </a:lnTo>
                <a:lnTo>
                  <a:pt x="353" y="1294"/>
                </a:lnTo>
                <a:lnTo>
                  <a:pt x="347" y="1313"/>
                </a:lnTo>
                <a:lnTo>
                  <a:pt x="339" y="1334"/>
                </a:lnTo>
                <a:lnTo>
                  <a:pt x="329" y="1352"/>
                </a:lnTo>
                <a:lnTo>
                  <a:pt x="324" y="1359"/>
                </a:lnTo>
                <a:lnTo>
                  <a:pt x="319" y="1365"/>
                </a:lnTo>
                <a:lnTo>
                  <a:pt x="313" y="1370"/>
                </a:lnTo>
                <a:lnTo>
                  <a:pt x="306" y="1373"/>
                </a:lnTo>
                <a:lnTo>
                  <a:pt x="306" y="1373"/>
                </a:lnTo>
                <a:lnTo>
                  <a:pt x="300" y="1375"/>
                </a:lnTo>
                <a:lnTo>
                  <a:pt x="294" y="1375"/>
                </a:lnTo>
                <a:lnTo>
                  <a:pt x="289" y="1372"/>
                </a:lnTo>
                <a:lnTo>
                  <a:pt x="283" y="1370"/>
                </a:lnTo>
                <a:lnTo>
                  <a:pt x="278" y="1366"/>
                </a:lnTo>
                <a:lnTo>
                  <a:pt x="273" y="1363"/>
                </a:lnTo>
                <a:lnTo>
                  <a:pt x="266" y="1352"/>
                </a:lnTo>
                <a:lnTo>
                  <a:pt x="259" y="1340"/>
                </a:lnTo>
                <a:lnTo>
                  <a:pt x="253" y="1329"/>
                </a:lnTo>
                <a:lnTo>
                  <a:pt x="247" y="1311"/>
                </a:lnTo>
                <a:lnTo>
                  <a:pt x="247" y="1311"/>
                </a:lnTo>
                <a:lnTo>
                  <a:pt x="242" y="1294"/>
                </a:lnTo>
                <a:lnTo>
                  <a:pt x="238" y="1272"/>
                </a:lnTo>
                <a:lnTo>
                  <a:pt x="235" y="1244"/>
                </a:lnTo>
                <a:lnTo>
                  <a:pt x="272" y="1250"/>
                </a:lnTo>
                <a:lnTo>
                  <a:pt x="272" y="1250"/>
                </a:lnTo>
                <a:lnTo>
                  <a:pt x="276" y="1261"/>
                </a:lnTo>
                <a:lnTo>
                  <a:pt x="279" y="1270"/>
                </a:lnTo>
                <a:lnTo>
                  <a:pt x="283" y="1276"/>
                </a:lnTo>
                <a:lnTo>
                  <a:pt x="283" y="1276"/>
                </a:lnTo>
                <a:lnTo>
                  <a:pt x="287" y="1278"/>
                </a:lnTo>
                <a:lnTo>
                  <a:pt x="292" y="1279"/>
                </a:lnTo>
                <a:lnTo>
                  <a:pt x="306" y="1281"/>
                </a:lnTo>
                <a:lnTo>
                  <a:pt x="329" y="1279"/>
                </a:lnTo>
                <a:lnTo>
                  <a:pt x="329" y="1279"/>
                </a:lnTo>
                <a:lnTo>
                  <a:pt x="333" y="1278"/>
                </a:lnTo>
                <a:lnTo>
                  <a:pt x="336" y="1277"/>
                </a:lnTo>
                <a:lnTo>
                  <a:pt x="341" y="1271"/>
                </a:lnTo>
                <a:lnTo>
                  <a:pt x="347" y="1262"/>
                </a:lnTo>
                <a:lnTo>
                  <a:pt x="360" y="1262"/>
                </a:lnTo>
                <a:close/>
                <a:moveTo>
                  <a:pt x="341" y="791"/>
                </a:moveTo>
                <a:lnTo>
                  <a:pt x="341" y="891"/>
                </a:lnTo>
                <a:lnTo>
                  <a:pt x="341" y="891"/>
                </a:lnTo>
                <a:lnTo>
                  <a:pt x="328" y="888"/>
                </a:lnTo>
                <a:lnTo>
                  <a:pt x="317" y="884"/>
                </a:lnTo>
                <a:lnTo>
                  <a:pt x="306" y="883"/>
                </a:lnTo>
                <a:lnTo>
                  <a:pt x="306" y="883"/>
                </a:lnTo>
                <a:lnTo>
                  <a:pt x="298" y="883"/>
                </a:lnTo>
                <a:lnTo>
                  <a:pt x="292" y="884"/>
                </a:lnTo>
                <a:lnTo>
                  <a:pt x="287" y="885"/>
                </a:lnTo>
                <a:lnTo>
                  <a:pt x="289" y="791"/>
                </a:lnTo>
                <a:lnTo>
                  <a:pt x="289" y="791"/>
                </a:lnTo>
                <a:lnTo>
                  <a:pt x="294" y="800"/>
                </a:lnTo>
                <a:lnTo>
                  <a:pt x="299" y="804"/>
                </a:lnTo>
                <a:lnTo>
                  <a:pt x="304" y="808"/>
                </a:lnTo>
                <a:lnTo>
                  <a:pt x="304" y="808"/>
                </a:lnTo>
                <a:lnTo>
                  <a:pt x="308" y="810"/>
                </a:lnTo>
                <a:lnTo>
                  <a:pt x="312" y="810"/>
                </a:lnTo>
                <a:lnTo>
                  <a:pt x="317" y="810"/>
                </a:lnTo>
                <a:lnTo>
                  <a:pt x="320" y="808"/>
                </a:lnTo>
                <a:lnTo>
                  <a:pt x="320" y="808"/>
                </a:lnTo>
                <a:lnTo>
                  <a:pt x="333" y="800"/>
                </a:lnTo>
                <a:lnTo>
                  <a:pt x="341" y="791"/>
                </a:lnTo>
                <a:lnTo>
                  <a:pt x="341" y="791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6">
            <a:extLst>
              <a:ext uri="{FF2B5EF4-FFF2-40B4-BE49-F238E27FC236}">
                <a16:creationId xmlns:a16="http://schemas.microsoft.com/office/drawing/2014/main" id="{885EDFCD-5E86-402C-A428-C4D480DD9D20}"/>
              </a:ext>
            </a:extLst>
          </p:cNvPr>
          <p:cNvSpPr>
            <a:spLocks noEditPoints="1"/>
          </p:cNvSpPr>
          <p:nvPr/>
        </p:nvSpPr>
        <p:spPr bwMode="auto">
          <a:xfrm>
            <a:off x="550363" y="4734144"/>
            <a:ext cx="1346942" cy="1585237"/>
          </a:xfrm>
          <a:custGeom>
            <a:avLst/>
            <a:gdLst>
              <a:gd name="T0" fmla="*/ 408 w 1057"/>
              <a:gd name="T1" fmla="*/ 24 h 1244"/>
              <a:gd name="T2" fmla="*/ 376 w 1057"/>
              <a:gd name="T3" fmla="*/ 129 h 1244"/>
              <a:gd name="T4" fmla="*/ 248 w 1057"/>
              <a:gd name="T5" fmla="*/ 278 h 1244"/>
              <a:gd name="T6" fmla="*/ 145 w 1057"/>
              <a:gd name="T7" fmla="*/ 622 h 1244"/>
              <a:gd name="T8" fmla="*/ 290 w 1057"/>
              <a:gd name="T9" fmla="*/ 847 h 1244"/>
              <a:gd name="T10" fmla="*/ 315 w 1057"/>
              <a:gd name="T11" fmla="*/ 915 h 1244"/>
              <a:gd name="T12" fmla="*/ 158 w 1057"/>
              <a:gd name="T13" fmla="*/ 953 h 1244"/>
              <a:gd name="T14" fmla="*/ 8 w 1057"/>
              <a:gd name="T15" fmla="*/ 1050 h 1244"/>
              <a:gd name="T16" fmla="*/ 94 w 1057"/>
              <a:gd name="T17" fmla="*/ 1231 h 1244"/>
              <a:gd name="T18" fmla="*/ 265 w 1057"/>
              <a:gd name="T19" fmla="*/ 1190 h 1244"/>
              <a:gd name="T20" fmla="*/ 273 w 1057"/>
              <a:gd name="T21" fmla="*/ 1014 h 1244"/>
              <a:gd name="T22" fmla="*/ 389 w 1057"/>
              <a:gd name="T23" fmla="*/ 1124 h 1244"/>
              <a:gd name="T24" fmla="*/ 448 w 1057"/>
              <a:gd name="T25" fmla="*/ 1190 h 1244"/>
              <a:gd name="T26" fmla="*/ 490 w 1057"/>
              <a:gd name="T27" fmla="*/ 1183 h 1244"/>
              <a:gd name="T28" fmla="*/ 550 w 1057"/>
              <a:gd name="T29" fmla="*/ 1151 h 1244"/>
              <a:gd name="T30" fmla="*/ 542 w 1057"/>
              <a:gd name="T31" fmla="*/ 1127 h 1244"/>
              <a:gd name="T32" fmla="*/ 535 w 1057"/>
              <a:gd name="T33" fmla="*/ 1042 h 1244"/>
              <a:gd name="T34" fmla="*/ 535 w 1057"/>
              <a:gd name="T35" fmla="*/ 912 h 1244"/>
              <a:gd name="T36" fmla="*/ 740 w 1057"/>
              <a:gd name="T37" fmla="*/ 1014 h 1244"/>
              <a:gd name="T38" fmla="*/ 774 w 1057"/>
              <a:gd name="T39" fmla="*/ 1198 h 1244"/>
              <a:gd name="T40" fmla="*/ 1018 w 1057"/>
              <a:gd name="T41" fmla="*/ 1185 h 1244"/>
              <a:gd name="T42" fmla="*/ 1033 w 1057"/>
              <a:gd name="T43" fmla="*/ 1003 h 1244"/>
              <a:gd name="T44" fmla="*/ 909 w 1057"/>
              <a:gd name="T45" fmla="*/ 919 h 1244"/>
              <a:gd name="T46" fmla="*/ 810 w 1057"/>
              <a:gd name="T47" fmla="*/ 595 h 1244"/>
              <a:gd name="T48" fmla="*/ 808 w 1057"/>
              <a:gd name="T49" fmla="*/ 562 h 1244"/>
              <a:gd name="T50" fmla="*/ 822 w 1057"/>
              <a:gd name="T51" fmla="*/ 549 h 1244"/>
              <a:gd name="T52" fmla="*/ 771 w 1057"/>
              <a:gd name="T53" fmla="*/ 502 h 1244"/>
              <a:gd name="T54" fmla="*/ 583 w 1057"/>
              <a:gd name="T55" fmla="*/ 394 h 1244"/>
              <a:gd name="T56" fmla="*/ 466 w 1057"/>
              <a:gd name="T57" fmla="*/ 220 h 1244"/>
              <a:gd name="T58" fmla="*/ 507 w 1057"/>
              <a:gd name="T59" fmla="*/ 204 h 1244"/>
              <a:gd name="T60" fmla="*/ 529 w 1057"/>
              <a:gd name="T61" fmla="*/ 131 h 1244"/>
              <a:gd name="T62" fmla="*/ 542 w 1057"/>
              <a:gd name="T63" fmla="*/ 35 h 1244"/>
              <a:gd name="T64" fmla="*/ 733 w 1057"/>
              <a:gd name="T65" fmla="*/ 563 h 1244"/>
              <a:gd name="T66" fmla="*/ 729 w 1057"/>
              <a:gd name="T67" fmla="*/ 617 h 1244"/>
              <a:gd name="T68" fmla="*/ 733 w 1057"/>
              <a:gd name="T69" fmla="*/ 775 h 1244"/>
              <a:gd name="T70" fmla="*/ 494 w 1057"/>
              <a:gd name="T71" fmla="*/ 807 h 1244"/>
              <a:gd name="T72" fmla="*/ 562 w 1057"/>
              <a:gd name="T73" fmla="*/ 629 h 1244"/>
              <a:gd name="T74" fmla="*/ 419 w 1057"/>
              <a:gd name="T75" fmla="*/ 413 h 1244"/>
              <a:gd name="T76" fmla="*/ 637 w 1057"/>
              <a:gd name="T77" fmla="*/ 517 h 1244"/>
              <a:gd name="T78" fmla="*/ 730 w 1057"/>
              <a:gd name="T79" fmla="*/ 557 h 1244"/>
              <a:gd name="T80" fmla="*/ 429 w 1057"/>
              <a:gd name="T81" fmla="*/ 710 h 1244"/>
              <a:gd name="T82" fmla="*/ 236 w 1057"/>
              <a:gd name="T83" fmla="*/ 1028 h 1244"/>
              <a:gd name="T84" fmla="*/ 248 w 1057"/>
              <a:gd name="T85" fmla="*/ 1165 h 1244"/>
              <a:gd name="T86" fmla="*/ 193 w 1057"/>
              <a:gd name="T87" fmla="*/ 1131 h 1244"/>
              <a:gd name="T88" fmla="*/ 123 w 1057"/>
              <a:gd name="T89" fmla="*/ 1052 h 1244"/>
              <a:gd name="T90" fmla="*/ 118 w 1057"/>
              <a:gd name="T91" fmla="*/ 1145 h 1244"/>
              <a:gd name="T92" fmla="*/ 30 w 1057"/>
              <a:gd name="T93" fmla="*/ 1089 h 1244"/>
              <a:gd name="T94" fmla="*/ 876 w 1057"/>
              <a:gd name="T95" fmla="*/ 1102 h 1244"/>
              <a:gd name="T96" fmla="*/ 912 w 1057"/>
              <a:gd name="T97" fmla="*/ 1060 h 1244"/>
              <a:gd name="T98" fmla="*/ 982 w 1057"/>
              <a:gd name="T99" fmla="*/ 995 h 1244"/>
              <a:gd name="T100" fmla="*/ 994 w 1057"/>
              <a:gd name="T101" fmla="*/ 1161 h 1244"/>
              <a:gd name="T102" fmla="*/ 846 w 1057"/>
              <a:gd name="T103" fmla="*/ 1199 h 1244"/>
              <a:gd name="T104" fmla="*/ 869 w 1057"/>
              <a:gd name="T105" fmla="*/ 967 h 1244"/>
              <a:gd name="T106" fmla="*/ 834 w 1057"/>
              <a:gd name="T107" fmla="*/ 1042 h 1244"/>
              <a:gd name="T108" fmla="*/ 785 w 1057"/>
              <a:gd name="T109" fmla="*/ 1054 h 1244"/>
              <a:gd name="T110" fmla="*/ 844 w 1057"/>
              <a:gd name="T111" fmla="*/ 967 h 1244"/>
              <a:gd name="T112" fmla="*/ 860 w 1057"/>
              <a:gd name="T113" fmla="*/ 897 h 1244"/>
              <a:gd name="T114" fmla="*/ 813 w 1057"/>
              <a:gd name="T115" fmla="*/ 910 h 1244"/>
              <a:gd name="T116" fmla="*/ 514 w 1057"/>
              <a:gd name="T117" fmla="*/ 1052 h 1244"/>
              <a:gd name="T118" fmla="*/ 456 w 1057"/>
              <a:gd name="T119" fmla="*/ 1033 h 1244"/>
              <a:gd name="T120" fmla="*/ 454 w 1057"/>
              <a:gd name="T121" fmla="*/ 932 h 1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57" h="1244">
                <a:moveTo>
                  <a:pt x="480" y="14"/>
                </a:moveTo>
                <a:lnTo>
                  <a:pt x="480" y="14"/>
                </a:lnTo>
                <a:lnTo>
                  <a:pt x="477" y="13"/>
                </a:lnTo>
                <a:lnTo>
                  <a:pt x="471" y="9"/>
                </a:lnTo>
                <a:lnTo>
                  <a:pt x="462" y="6"/>
                </a:lnTo>
                <a:lnTo>
                  <a:pt x="457" y="4"/>
                </a:lnTo>
                <a:lnTo>
                  <a:pt x="452" y="4"/>
                </a:lnTo>
                <a:lnTo>
                  <a:pt x="452" y="4"/>
                </a:lnTo>
                <a:lnTo>
                  <a:pt x="441" y="7"/>
                </a:lnTo>
                <a:lnTo>
                  <a:pt x="430" y="9"/>
                </a:lnTo>
                <a:lnTo>
                  <a:pt x="421" y="14"/>
                </a:lnTo>
                <a:lnTo>
                  <a:pt x="414" y="19"/>
                </a:lnTo>
                <a:lnTo>
                  <a:pt x="414" y="19"/>
                </a:lnTo>
                <a:lnTo>
                  <a:pt x="410" y="21"/>
                </a:lnTo>
                <a:lnTo>
                  <a:pt x="408" y="24"/>
                </a:lnTo>
                <a:lnTo>
                  <a:pt x="403" y="31"/>
                </a:lnTo>
                <a:lnTo>
                  <a:pt x="399" y="37"/>
                </a:lnTo>
                <a:lnTo>
                  <a:pt x="395" y="42"/>
                </a:lnTo>
                <a:lnTo>
                  <a:pt x="395" y="42"/>
                </a:lnTo>
                <a:lnTo>
                  <a:pt x="390" y="46"/>
                </a:lnTo>
                <a:lnTo>
                  <a:pt x="386" y="51"/>
                </a:lnTo>
                <a:lnTo>
                  <a:pt x="382" y="57"/>
                </a:lnTo>
                <a:lnTo>
                  <a:pt x="381" y="62"/>
                </a:lnTo>
                <a:lnTo>
                  <a:pt x="381" y="65"/>
                </a:lnTo>
                <a:lnTo>
                  <a:pt x="381" y="65"/>
                </a:lnTo>
                <a:lnTo>
                  <a:pt x="381" y="78"/>
                </a:lnTo>
                <a:lnTo>
                  <a:pt x="379" y="97"/>
                </a:lnTo>
                <a:lnTo>
                  <a:pt x="376" y="122"/>
                </a:lnTo>
                <a:lnTo>
                  <a:pt x="376" y="122"/>
                </a:lnTo>
                <a:lnTo>
                  <a:pt x="376" y="129"/>
                </a:lnTo>
                <a:lnTo>
                  <a:pt x="375" y="135"/>
                </a:lnTo>
                <a:lnTo>
                  <a:pt x="374" y="138"/>
                </a:lnTo>
                <a:lnTo>
                  <a:pt x="372" y="141"/>
                </a:lnTo>
                <a:lnTo>
                  <a:pt x="362" y="150"/>
                </a:lnTo>
                <a:lnTo>
                  <a:pt x="376" y="155"/>
                </a:lnTo>
                <a:lnTo>
                  <a:pt x="367" y="159"/>
                </a:lnTo>
                <a:lnTo>
                  <a:pt x="367" y="159"/>
                </a:lnTo>
                <a:lnTo>
                  <a:pt x="352" y="169"/>
                </a:lnTo>
                <a:lnTo>
                  <a:pt x="339" y="176"/>
                </a:lnTo>
                <a:lnTo>
                  <a:pt x="329" y="183"/>
                </a:lnTo>
                <a:lnTo>
                  <a:pt x="329" y="183"/>
                </a:lnTo>
                <a:lnTo>
                  <a:pt x="295" y="219"/>
                </a:lnTo>
                <a:lnTo>
                  <a:pt x="264" y="253"/>
                </a:lnTo>
                <a:lnTo>
                  <a:pt x="264" y="253"/>
                </a:lnTo>
                <a:lnTo>
                  <a:pt x="248" y="278"/>
                </a:lnTo>
                <a:lnTo>
                  <a:pt x="219" y="330"/>
                </a:lnTo>
                <a:lnTo>
                  <a:pt x="189" y="386"/>
                </a:lnTo>
                <a:lnTo>
                  <a:pt x="177" y="408"/>
                </a:lnTo>
                <a:lnTo>
                  <a:pt x="170" y="422"/>
                </a:lnTo>
                <a:lnTo>
                  <a:pt x="170" y="422"/>
                </a:lnTo>
                <a:lnTo>
                  <a:pt x="165" y="438"/>
                </a:lnTo>
                <a:lnTo>
                  <a:pt x="158" y="460"/>
                </a:lnTo>
                <a:lnTo>
                  <a:pt x="143" y="519"/>
                </a:lnTo>
                <a:lnTo>
                  <a:pt x="123" y="596"/>
                </a:lnTo>
                <a:lnTo>
                  <a:pt x="142" y="587"/>
                </a:lnTo>
                <a:lnTo>
                  <a:pt x="142" y="587"/>
                </a:lnTo>
                <a:lnTo>
                  <a:pt x="142" y="594"/>
                </a:lnTo>
                <a:lnTo>
                  <a:pt x="142" y="602"/>
                </a:lnTo>
                <a:lnTo>
                  <a:pt x="143" y="611"/>
                </a:lnTo>
                <a:lnTo>
                  <a:pt x="145" y="622"/>
                </a:lnTo>
                <a:lnTo>
                  <a:pt x="149" y="632"/>
                </a:lnTo>
                <a:lnTo>
                  <a:pt x="152" y="636"/>
                </a:lnTo>
                <a:lnTo>
                  <a:pt x="156" y="641"/>
                </a:lnTo>
                <a:lnTo>
                  <a:pt x="160" y="644"/>
                </a:lnTo>
                <a:lnTo>
                  <a:pt x="165" y="648"/>
                </a:lnTo>
                <a:lnTo>
                  <a:pt x="165" y="648"/>
                </a:lnTo>
                <a:lnTo>
                  <a:pt x="179" y="656"/>
                </a:lnTo>
                <a:lnTo>
                  <a:pt x="196" y="668"/>
                </a:lnTo>
                <a:lnTo>
                  <a:pt x="234" y="698"/>
                </a:lnTo>
                <a:lnTo>
                  <a:pt x="282" y="737"/>
                </a:lnTo>
                <a:lnTo>
                  <a:pt x="311" y="798"/>
                </a:lnTo>
                <a:lnTo>
                  <a:pt x="311" y="831"/>
                </a:lnTo>
                <a:lnTo>
                  <a:pt x="311" y="831"/>
                </a:lnTo>
                <a:lnTo>
                  <a:pt x="304" y="836"/>
                </a:lnTo>
                <a:lnTo>
                  <a:pt x="290" y="847"/>
                </a:lnTo>
                <a:lnTo>
                  <a:pt x="282" y="854"/>
                </a:lnTo>
                <a:lnTo>
                  <a:pt x="275" y="861"/>
                </a:lnTo>
                <a:lnTo>
                  <a:pt x="271" y="867"/>
                </a:lnTo>
                <a:lnTo>
                  <a:pt x="268" y="873"/>
                </a:lnTo>
                <a:lnTo>
                  <a:pt x="268" y="873"/>
                </a:lnTo>
                <a:lnTo>
                  <a:pt x="268" y="878"/>
                </a:lnTo>
                <a:lnTo>
                  <a:pt x="270" y="881"/>
                </a:lnTo>
                <a:lnTo>
                  <a:pt x="274" y="888"/>
                </a:lnTo>
                <a:lnTo>
                  <a:pt x="280" y="893"/>
                </a:lnTo>
                <a:lnTo>
                  <a:pt x="282" y="897"/>
                </a:lnTo>
                <a:lnTo>
                  <a:pt x="282" y="897"/>
                </a:lnTo>
                <a:lnTo>
                  <a:pt x="284" y="898"/>
                </a:lnTo>
                <a:lnTo>
                  <a:pt x="288" y="901"/>
                </a:lnTo>
                <a:lnTo>
                  <a:pt x="299" y="907"/>
                </a:lnTo>
                <a:lnTo>
                  <a:pt x="315" y="915"/>
                </a:lnTo>
                <a:lnTo>
                  <a:pt x="325" y="953"/>
                </a:lnTo>
                <a:lnTo>
                  <a:pt x="325" y="953"/>
                </a:lnTo>
                <a:lnTo>
                  <a:pt x="287" y="973"/>
                </a:lnTo>
                <a:lnTo>
                  <a:pt x="261" y="986"/>
                </a:lnTo>
                <a:lnTo>
                  <a:pt x="253" y="989"/>
                </a:lnTo>
                <a:lnTo>
                  <a:pt x="250" y="991"/>
                </a:lnTo>
                <a:lnTo>
                  <a:pt x="250" y="991"/>
                </a:lnTo>
                <a:lnTo>
                  <a:pt x="247" y="988"/>
                </a:lnTo>
                <a:lnTo>
                  <a:pt x="243" y="983"/>
                </a:lnTo>
                <a:lnTo>
                  <a:pt x="234" y="978"/>
                </a:lnTo>
                <a:lnTo>
                  <a:pt x="223" y="971"/>
                </a:lnTo>
                <a:lnTo>
                  <a:pt x="207" y="965"/>
                </a:lnTo>
                <a:lnTo>
                  <a:pt x="190" y="959"/>
                </a:lnTo>
                <a:lnTo>
                  <a:pt x="170" y="954"/>
                </a:lnTo>
                <a:lnTo>
                  <a:pt x="158" y="953"/>
                </a:lnTo>
                <a:lnTo>
                  <a:pt x="146" y="953"/>
                </a:lnTo>
                <a:lnTo>
                  <a:pt x="146" y="953"/>
                </a:lnTo>
                <a:lnTo>
                  <a:pt x="133" y="953"/>
                </a:lnTo>
                <a:lnTo>
                  <a:pt x="122" y="955"/>
                </a:lnTo>
                <a:lnTo>
                  <a:pt x="109" y="958"/>
                </a:lnTo>
                <a:lnTo>
                  <a:pt x="96" y="961"/>
                </a:lnTo>
                <a:lnTo>
                  <a:pt x="83" y="966"/>
                </a:lnTo>
                <a:lnTo>
                  <a:pt x="71" y="972"/>
                </a:lnTo>
                <a:lnTo>
                  <a:pt x="59" y="979"/>
                </a:lnTo>
                <a:lnTo>
                  <a:pt x="49" y="987"/>
                </a:lnTo>
                <a:lnTo>
                  <a:pt x="38" y="996"/>
                </a:lnTo>
                <a:lnTo>
                  <a:pt x="29" y="1008"/>
                </a:lnTo>
                <a:lnTo>
                  <a:pt x="21" y="1020"/>
                </a:lnTo>
                <a:lnTo>
                  <a:pt x="14" y="1034"/>
                </a:lnTo>
                <a:lnTo>
                  <a:pt x="8" y="1050"/>
                </a:lnTo>
                <a:lnTo>
                  <a:pt x="3" y="1068"/>
                </a:lnTo>
                <a:lnTo>
                  <a:pt x="1" y="1087"/>
                </a:lnTo>
                <a:lnTo>
                  <a:pt x="0" y="1108"/>
                </a:lnTo>
                <a:lnTo>
                  <a:pt x="0" y="1108"/>
                </a:lnTo>
                <a:lnTo>
                  <a:pt x="1" y="1118"/>
                </a:lnTo>
                <a:lnTo>
                  <a:pt x="1" y="1129"/>
                </a:lnTo>
                <a:lnTo>
                  <a:pt x="5" y="1148"/>
                </a:lnTo>
                <a:lnTo>
                  <a:pt x="11" y="1164"/>
                </a:lnTo>
                <a:lnTo>
                  <a:pt x="20" y="1178"/>
                </a:lnTo>
                <a:lnTo>
                  <a:pt x="29" y="1191"/>
                </a:lnTo>
                <a:lnTo>
                  <a:pt x="40" y="1202"/>
                </a:lnTo>
                <a:lnTo>
                  <a:pt x="52" y="1211"/>
                </a:lnTo>
                <a:lnTo>
                  <a:pt x="65" y="1219"/>
                </a:lnTo>
                <a:lnTo>
                  <a:pt x="79" y="1226"/>
                </a:lnTo>
                <a:lnTo>
                  <a:pt x="94" y="1231"/>
                </a:lnTo>
                <a:lnTo>
                  <a:pt x="108" y="1236"/>
                </a:lnTo>
                <a:lnTo>
                  <a:pt x="122" y="1239"/>
                </a:lnTo>
                <a:lnTo>
                  <a:pt x="135" y="1242"/>
                </a:lnTo>
                <a:lnTo>
                  <a:pt x="148" y="1243"/>
                </a:lnTo>
                <a:lnTo>
                  <a:pt x="170" y="1244"/>
                </a:lnTo>
                <a:lnTo>
                  <a:pt x="170" y="1244"/>
                </a:lnTo>
                <a:lnTo>
                  <a:pt x="180" y="1243"/>
                </a:lnTo>
                <a:lnTo>
                  <a:pt x="190" y="1241"/>
                </a:lnTo>
                <a:lnTo>
                  <a:pt x="201" y="1237"/>
                </a:lnTo>
                <a:lnTo>
                  <a:pt x="212" y="1232"/>
                </a:lnTo>
                <a:lnTo>
                  <a:pt x="223" y="1226"/>
                </a:lnTo>
                <a:lnTo>
                  <a:pt x="234" y="1218"/>
                </a:lnTo>
                <a:lnTo>
                  <a:pt x="245" y="1210"/>
                </a:lnTo>
                <a:lnTo>
                  <a:pt x="255" y="1201"/>
                </a:lnTo>
                <a:lnTo>
                  <a:pt x="265" y="1190"/>
                </a:lnTo>
                <a:lnTo>
                  <a:pt x="273" y="1180"/>
                </a:lnTo>
                <a:lnTo>
                  <a:pt x="281" y="1168"/>
                </a:lnTo>
                <a:lnTo>
                  <a:pt x="288" y="1156"/>
                </a:lnTo>
                <a:lnTo>
                  <a:pt x="293" y="1143"/>
                </a:lnTo>
                <a:lnTo>
                  <a:pt x="298" y="1130"/>
                </a:lnTo>
                <a:lnTo>
                  <a:pt x="300" y="1116"/>
                </a:lnTo>
                <a:lnTo>
                  <a:pt x="301" y="1103"/>
                </a:lnTo>
                <a:lnTo>
                  <a:pt x="301" y="1103"/>
                </a:lnTo>
                <a:lnTo>
                  <a:pt x="301" y="1090"/>
                </a:lnTo>
                <a:lnTo>
                  <a:pt x="300" y="1079"/>
                </a:lnTo>
                <a:lnTo>
                  <a:pt x="297" y="1059"/>
                </a:lnTo>
                <a:lnTo>
                  <a:pt x="291" y="1042"/>
                </a:lnTo>
                <a:lnTo>
                  <a:pt x="285" y="1029"/>
                </a:lnTo>
                <a:lnTo>
                  <a:pt x="279" y="1020"/>
                </a:lnTo>
                <a:lnTo>
                  <a:pt x="273" y="1014"/>
                </a:lnTo>
                <a:lnTo>
                  <a:pt x="268" y="1009"/>
                </a:lnTo>
                <a:lnTo>
                  <a:pt x="268" y="1009"/>
                </a:lnTo>
                <a:lnTo>
                  <a:pt x="291" y="1003"/>
                </a:lnTo>
                <a:lnTo>
                  <a:pt x="306" y="1000"/>
                </a:lnTo>
                <a:lnTo>
                  <a:pt x="312" y="1000"/>
                </a:lnTo>
                <a:lnTo>
                  <a:pt x="315" y="1000"/>
                </a:lnTo>
                <a:lnTo>
                  <a:pt x="315" y="1000"/>
                </a:lnTo>
                <a:lnTo>
                  <a:pt x="367" y="1033"/>
                </a:lnTo>
                <a:lnTo>
                  <a:pt x="367" y="1033"/>
                </a:lnTo>
                <a:lnTo>
                  <a:pt x="371" y="1060"/>
                </a:lnTo>
                <a:lnTo>
                  <a:pt x="373" y="1080"/>
                </a:lnTo>
                <a:lnTo>
                  <a:pt x="376" y="1094"/>
                </a:lnTo>
                <a:lnTo>
                  <a:pt x="376" y="1094"/>
                </a:lnTo>
                <a:lnTo>
                  <a:pt x="385" y="1114"/>
                </a:lnTo>
                <a:lnTo>
                  <a:pt x="389" y="1124"/>
                </a:lnTo>
                <a:lnTo>
                  <a:pt x="390" y="1131"/>
                </a:lnTo>
                <a:lnTo>
                  <a:pt x="390" y="1155"/>
                </a:lnTo>
                <a:lnTo>
                  <a:pt x="390" y="1155"/>
                </a:lnTo>
                <a:lnTo>
                  <a:pt x="390" y="1161"/>
                </a:lnTo>
                <a:lnTo>
                  <a:pt x="390" y="1170"/>
                </a:lnTo>
                <a:lnTo>
                  <a:pt x="392" y="1175"/>
                </a:lnTo>
                <a:lnTo>
                  <a:pt x="394" y="1178"/>
                </a:lnTo>
                <a:lnTo>
                  <a:pt x="399" y="1182"/>
                </a:lnTo>
                <a:lnTo>
                  <a:pt x="405" y="1183"/>
                </a:lnTo>
                <a:lnTo>
                  <a:pt x="405" y="1183"/>
                </a:lnTo>
                <a:lnTo>
                  <a:pt x="419" y="1184"/>
                </a:lnTo>
                <a:lnTo>
                  <a:pt x="433" y="1184"/>
                </a:lnTo>
                <a:lnTo>
                  <a:pt x="447" y="1183"/>
                </a:lnTo>
                <a:lnTo>
                  <a:pt x="447" y="1183"/>
                </a:lnTo>
                <a:lnTo>
                  <a:pt x="448" y="1190"/>
                </a:lnTo>
                <a:lnTo>
                  <a:pt x="449" y="1195"/>
                </a:lnTo>
                <a:lnTo>
                  <a:pt x="450" y="1196"/>
                </a:lnTo>
                <a:lnTo>
                  <a:pt x="452" y="1197"/>
                </a:lnTo>
                <a:lnTo>
                  <a:pt x="452" y="1197"/>
                </a:lnTo>
                <a:lnTo>
                  <a:pt x="460" y="1199"/>
                </a:lnTo>
                <a:lnTo>
                  <a:pt x="475" y="1201"/>
                </a:lnTo>
                <a:lnTo>
                  <a:pt x="482" y="1202"/>
                </a:lnTo>
                <a:lnTo>
                  <a:pt x="488" y="1201"/>
                </a:lnTo>
                <a:lnTo>
                  <a:pt x="493" y="1199"/>
                </a:lnTo>
                <a:lnTo>
                  <a:pt x="494" y="1198"/>
                </a:lnTo>
                <a:lnTo>
                  <a:pt x="494" y="1197"/>
                </a:lnTo>
                <a:lnTo>
                  <a:pt x="494" y="1197"/>
                </a:lnTo>
                <a:lnTo>
                  <a:pt x="493" y="1191"/>
                </a:lnTo>
                <a:lnTo>
                  <a:pt x="490" y="1187"/>
                </a:lnTo>
                <a:lnTo>
                  <a:pt x="490" y="1183"/>
                </a:lnTo>
                <a:lnTo>
                  <a:pt x="491" y="1183"/>
                </a:lnTo>
                <a:lnTo>
                  <a:pt x="494" y="1183"/>
                </a:lnTo>
                <a:lnTo>
                  <a:pt x="494" y="1183"/>
                </a:lnTo>
                <a:lnTo>
                  <a:pt x="501" y="1184"/>
                </a:lnTo>
                <a:lnTo>
                  <a:pt x="510" y="1183"/>
                </a:lnTo>
                <a:lnTo>
                  <a:pt x="520" y="1181"/>
                </a:lnTo>
                <a:lnTo>
                  <a:pt x="527" y="1178"/>
                </a:lnTo>
                <a:lnTo>
                  <a:pt x="527" y="1178"/>
                </a:lnTo>
                <a:lnTo>
                  <a:pt x="542" y="1168"/>
                </a:lnTo>
                <a:lnTo>
                  <a:pt x="549" y="1161"/>
                </a:lnTo>
                <a:lnTo>
                  <a:pt x="550" y="1157"/>
                </a:lnTo>
                <a:lnTo>
                  <a:pt x="550" y="1155"/>
                </a:lnTo>
                <a:lnTo>
                  <a:pt x="550" y="1155"/>
                </a:lnTo>
                <a:lnTo>
                  <a:pt x="550" y="1153"/>
                </a:lnTo>
                <a:lnTo>
                  <a:pt x="550" y="1151"/>
                </a:lnTo>
                <a:lnTo>
                  <a:pt x="554" y="1148"/>
                </a:lnTo>
                <a:lnTo>
                  <a:pt x="559" y="1145"/>
                </a:lnTo>
                <a:lnTo>
                  <a:pt x="559" y="1145"/>
                </a:lnTo>
                <a:lnTo>
                  <a:pt x="569" y="1142"/>
                </a:lnTo>
                <a:lnTo>
                  <a:pt x="576" y="1138"/>
                </a:lnTo>
                <a:lnTo>
                  <a:pt x="578" y="1137"/>
                </a:lnTo>
                <a:lnTo>
                  <a:pt x="578" y="1136"/>
                </a:lnTo>
                <a:lnTo>
                  <a:pt x="578" y="1136"/>
                </a:lnTo>
                <a:lnTo>
                  <a:pt x="578" y="1135"/>
                </a:lnTo>
                <a:lnTo>
                  <a:pt x="579" y="1134"/>
                </a:lnTo>
                <a:lnTo>
                  <a:pt x="582" y="1133"/>
                </a:lnTo>
                <a:lnTo>
                  <a:pt x="583" y="1133"/>
                </a:lnTo>
                <a:lnTo>
                  <a:pt x="578" y="1131"/>
                </a:lnTo>
                <a:lnTo>
                  <a:pt x="578" y="1131"/>
                </a:lnTo>
                <a:lnTo>
                  <a:pt x="542" y="1127"/>
                </a:lnTo>
                <a:lnTo>
                  <a:pt x="513" y="1122"/>
                </a:lnTo>
                <a:lnTo>
                  <a:pt x="513" y="1122"/>
                </a:lnTo>
                <a:lnTo>
                  <a:pt x="513" y="1118"/>
                </a:lnTo>
                <a:lnTo>
                  <a:pt x="513" y="1113"/>
                </a:lnTo>
                <a:lnTo>
                  <a:pt x="513" y="1113"/>
                </a:lnTo>
                <a:lnTo>
                  <a:pt x="514" y="1111"/>
                </a:lnTo>
                <a:lnTo>
                  <a:pt x="516" y="1108"/>
                </a:lnTo>
                <a:lnTo>
                  <a:pt x="523" y="1097"/>
                </a:lnTo>
                <a:lnTo>
                  <a:pt x="528" y="1090"/>
                </a:lnTo>
                <a:lnTo>
                  <a:pt x="531" y="1081"/>
                </a:lnTo>
                <a:lnTo>
                  <a:pt x="535" y="1069"/>
                </a:lnTo>
                <a:lnTo>
                  <a:pt x="536" y="1056"/>
                </a:lnTo>
                <a:lnTo>
                  <a:pt x="536" y="1056"/>
                </a:lnTo>
                <a:lnTo>
                  <a:pt x="536" y="1049"/>
                </a:lnTo>
                <a:lnTo>
                  <a:pt x="535" y="1042"/>
                </a:lnTo>
                <a:lnTo>
                  <a:pt x="533" y="1036"/>
                </a:lnTo>
                <a:lnTo>
                  <a:pt x="530" y="1030"/>
                </a:lnTo>
                <a:lnTo>
                  <a:pt x="523" y="1020"/>
                </a:lnTo>
                <a:lnTo>
                  <a:pt x="516" y="1012"/>
                </a:lnTo>
                <a:lnTo>
                  <a:pt x="508" y="1005"/>
                </a:lnTo>
                <a:lnTo>
                  <a:pt x="501" y="1000"/>
                </a:lnTo>
                <a:lnTo>
                  <a:pt x="494" y="995"/>
                </a:lnTo>
                <a:lnTo>
                  <a:pt x="475" y="991"/>
                </a:lnTo>
                <a:lnTo>
                  <a:pt x="475" y="972"/>
                </a:lnTo>
                <a:lnTo>
                  <a:pt x="475" y="972"/>
                </a:lnTo>
                <a:lnTo>
                  <a:pt x="482" y="964"/>
                </a:lnTo>
                <a:lnTo>
                  <a:pt x="500" y="944"/>
                </a:lnTo>
                <a:lnTo>
                  <a:pt x="511" y="932"/>
                </a:lnTo>
                <a:lnTo>
                  <a:pt x="523" y="921"/>
                </a:lnTo>
                <a:lnTo>
                  <a:pt x="535" y="912"/>
                </a:lnTo>
                <a:lnTo>
                  <a:pt x="545" y="906"/>
                </a:lnTo>
                <a:lnTo>
                  <a:pt x="545" y="906"/>
                </a:lnTo>
                <a:lnTo>
                  <a:pt x="559" y="901"/>
                </a:lnTo>
                <a:lnTo>
                  <a:pt x="581" y="897"/>
                </a:lnTo>
                <a:lnTo>
                  <a:pt x="631" y="887"/>
                </a:lnTo>
                <a:lnTo>
                  <a:pt x="676" y="880"/>
                </a:lnTo>
                <a:lnTo>
                  <a:pt x="696" y="878"/>
                </a:lnTo>
                <a:lnTo>
                  <a:pt x="780" y="868"/>
                </a:lnTo>
                <a:lnTo>
                  <a:pt x="780" y="958"/>
                </a:lnTo>
                <a:lnTo>
                  <a:pt x="775" y="967"/>
                </a:lnTo>
                <a:lnTo>
                  <a:pt x="775" y="967"/>
                </a:lnTo>
                <a:lnTo>
                  <a:pt x="767" y="974"/>
                </a:lnTo>
                <a:lnTo>
                  <a:pt x="759" y="983"/>
                </a:lnTo>
                <a:lnTo>
                  <a:pt x="750" y="998"/>
                </a:lnTo>
                <a:lnTo>
                  <a:pt x="740" y="1014"/>
                </a:lnTo>
                <a:lnTo>
                  <a:pt x="737" y="1023"/>
                </a:lnTo>
                <a:lnTo>
                  <a:pt x="733" y="1034"/>
                </a:lnTo>
                <a:lnTo>
                  <a:pt x="731" y="1046"/>
                </a:lnTo>
                <a:lnTo>
                  <a:pt x="729" y="1057"/>
                </a:lnTo>
                <a:lnTo>
                  <a:pt x="729" y="1070"/>
                </a:lnTo>
                <a:lnTo>
                  <a:pt x="729" y="1084"/>
                </a:lnTo>
                <a:lnTo>
                  <a:pt x="729" y="1084"/>
                </a:lnTo>
                <a:lnTo>
                  <a:pt x="732" y="1113"/>
                </a:lnTo>
                <a:lnTo>
                  <a:pt x="734" y="1127"/>
                </a:lnTo>
                <a:lnTo>
                  <a:pt x="739" y="1141"/>
                </a:lnTo>
                <a:lnTo>
                  <a:pt x="744" y="1154"/>
                </a:lnTo>
                <a:lnTo>
                  <a:pt x="748" y="1165"/>
                </a:lnTo>
                <a:lnTo>
                  <a:pt x="757" y="1177"/>
                </a:lnTo>
                <a:lnTo>
                  <a:pt x="765" y="1188"/>
                </a:lnTo>
                <a:lnTo>
                  <a:pt x="774" y="1198"/>
                </a:lnTo>
                <a:lnTo>
                  <a:pt x="786" y="1208"/>
                </a:lnTo>
                <a:lnTo>
                  <a:pt x="800" y="1215"/>
                </a:lnTo>
                <a:lnTo>
                  <a:pt x="815" y="1222"/>
                </a:lnTo>
                <a:lnTo>
                  <a:pt x="832" y="1228"/>
                </a:lnTo>
                <a:lnTo>
                  <a:pt x="852" y="1231"/>
                </a:lnTo>
                <a:lnTo>
                  <a:pt x="873" y="1234"/>
                </a:lnTo>
                <a:lnTo>
                  <a:pt x="898" y="1235"/>
                </a:lnTo>
                <a:lnTo>
                  <a:pt x="898" y="1235"/>
                </a:lnTo>
                <a:lnTo>
                  <a:pt x="922" y="1234"/>
                </a:lnTo>
                <a:lnTo>
                  <a:pt x="943" y="1230"/>
                </a:lnTo>
                <a:lnTo>
                  <a:pt x="962" y="1224"/>
                </a:lnTo>
                <a:lnTo>
                  <a:pt x="980" y="1217"/>
                </a:lnTo>
                <a:lnTo>
                  <a:pt x="995" y="1208"/>
                </a:lnTo>
                <a:lnTo>
                  <a:pt x="1008" y="1197"/>
                </a:lnTo>
                <a:lnTo>
                  <a:pt x="1018" y="1185"/>
                </a:lnTo>
                <a:lnTo>
                  <a:pt x="1028" y="1174"/>
                </a:lnTo>
                <a:lnTo>
                  <a:pt x="1036" y="1161"/>
                </a:lnTo>
                <a:lnTo>
                  <a:pt x="1042" y="1148"/>
                </a:lnTo>
                <a:lnTo>
                  <a:pt x="1048" y="1134"/>
                </a:lnTo>
                <a:lnTo>
                  <a:pt x="1051" y="1121"/>
                </a:lnTo>
                <a:lnTo>
                  <a:pt x="1054" y="1108"/>
                </a:lnTo>
                <a:lnTo>
                  <a:pt x="1056" y="1096"/>
                </a:lnTo>
                <a:lnTo>
                  <a:pt x="1057" y="1075"/>
                </a:lnTo>
                <a:lnTo>
                  <a:pt x="1057" y="1075"/>
                </a:lnTo>
                <a:lnTo>
                  <a:pt x="1057" y="1066"/>
                </a:lnTo>
                <a:lnTo>
                  <a:pt x="1055" y="1056"/>
                </a:lnTo>
                <a:lnTo>
                  <a:pt x="1054" y="1047"/>
                </a:lnTo>
                <a:lnTo>
                  <a:pt x="1050" y="1039"/>
                </a:lnTo>
                <a:lnTo>
                  <a:pt x="1043" y="1021"/>
                </a:lnTo>
                <a:lnTo>
                  <a:pt x="1033" y="1003"/>
                </a:lnTo>
                <a:lnTo>
                  <a:pt x="1022" y="988"/>
                </a:lnTo>
                <a:lnTo>
                  <a:pt x="1010" y="975"/>
                </a:lnTo>
                <a:lnTo>
                  <a:pt x="998" y="962"/>
                </a:lnTo>
                <a:lnTo>
                  <a:pt x="987" y="953"/>
                </a:lnTo>
                <a:lnTo>
                  <a:pt x="987" y="953"/>
                </a:lnTo>
                <a:lnTo>
                  <a:pt x="975" y="945"/>
                </a:lnTo>
                <a:lnTo>
                  <a:pt x="962" y="939"/>
                </a:lnTo>
                <a:lnTo>
                  <a:pt x="948" y="934"/>
                </a:lnTo>
                <a:lnTo>
                  <a:pt x="936" y="929"/>
                </a:lnTo>
                <a:lnTo>
                  <a:pt x="915" y="926"/>
                </a:lnTo>
                <a:lnTo>
                  <a:pt x="907" y="925"/>
                </a:lnTo>
                <a:lnTo>
                  <a:pt x="907" y="925"/>
                </a:lnTo>
                <a:lnTo>
                  <a:pt x="908" y="924"/>
                </a:lnTo>
                <a:lnTo>
                  <a:pt x="908" y="921"/>
                </a:lnTo>
                <a:lnTo>
                  <a:pt x="909" y="919"/>
                </a:lnTo>
                <a:lnTo>
                  <a:pt x="908" y="915"/>
                </a:lnTo>
                <a:lnTo>
                  <a:pt x="906" y="911"/>
                </a:lnTo>
                <a:lnTo>
                  <a:pt x="903" y="904"/>
                </a:lnTo>
                <a:lnTo>
                  <a:pt x="898" y="897"/>
                </a:lnTo>
                <a:lnTo>
                  <a:pt x="898" y="897"/>
                </a:lnTo>
                <a:lnTo>
                  <a:pt x="887" y="884"/>
                </a:lnTo>
                <a:lnTo>
                  <a:pt x="879" y="877"/>
                </a:lnTo>
                <a:lnTo>
                  <a:pt x="872" y="872"/>
                </a:lnTo>
                <a:lnTo>
                  <a:pt x="865" y="868"/>
                </a:lnTo>
                <a:lnTo>
                  <a:pt x="865" y="868"/>
                </a:lnTo>
                <a:lnTo>
                  <a:pt x="785" y="821"/>
                </a:lnTo>
                <a:lnTo>
                  <a:pt x="780" y="587"/>
                </a:lnTo>
                <a:lnTo>
                  <a:pt x="794" y="587"/>
                </a:lnTo>
                <a:lnTo>
                  <a:pt x="794" y="587"/>
                </a:lnTo>
                <a:lnTo>
                  <a:pt x="810" y="595"/>
                </a:lnTo>
                <a:lnTo>
                  <a:pt x="821" y="600"/>
                </a:lnTo>
                <a:lnTo>
                  <a:pt x="827" y="601"/>
                </a:lnTo>
                <a:lnTo>
                  <a:pt x="832" y="601"/>
                </a:lnTo>
                <a:lnTo>
                  <a:pt x="832" y="601"/>
                </a:lnTo>
                <a:lnTo>
                  <a:pt x="839" y="598"/>
                </a:lnTo>
                <a:lnTo>
                  <a:pt x="842" y="596"/>
                </a:lnTo>
                <a:lnTo>
                  <a:pt x="845" y="593"/>
                </a:lnTo>
                <a:lnTo>
                  <a:pt x="846" y="587"/>
                </a:lnTo>
                <a:lnTo>
                  <a:pt x="846" y="587"/>
                </a:lnTo>
                <a:lnTo>
                  <a:pt x="846" y="582"/>
                </a:lnTo>
                <a:lnTo>
                  <a:pt x="844" y="580"/>
                </a:lnTo>
                <a:lnTo>
                  <a:pt x="832" y="573"/>
                </a:lnTo>
                <a:lnTo>
                  <a:pt x="832" y="573"/>
                </a:lnTo>
                <a:lnTo>
                  <a:pt x="820" y="567"/>
                </a:lnTo>
                <a:lnTo>
                  <a:pt x="808" y="562"/>
                </a:lnTo>
                <a:lnTo>
                  <a:pt x="794" y="559"/>
                </a:lnTo>
                <a:lnTo>
                  <a:pt x="794" y="559"/>
                </a:lnTo>
                <a:lnTo>
                  <a:pt x="792" y="554"/>
                </a:lnTo>
                <a:lnTo>
                  <a:pt x="792" y="550"/>
                </a:lnTo>
                <a:lnTo>
                  <a:pt x="792" y="549"/>
                </a:lnTo>
                <a:lnTo>
                  <a:pt x="794" y="549"/>
                </a:lnTo>
                <a:lnTo>
                  <a:pt x="794" y="549"/>
                </a:lnTo>
                <a:lnTo>
                  <a:pt x="802" y="549"/>
                </a:lnTo>
                <a:lnTo>
                  <a:pt x="808" y="549"/>
                </a:lnTo>
                <a:lnTo>
                  <a:pt x="808" y="549"/>
                </a:lnTo>
                <a:lnTo>
                  <a:pt x="817" y="550"/>
                </a:lnTo>
                <a:lnTo>
                  <a:pt x="820" y="550"/>
                </a:lnTo>
                <a:lnTo>
                  <a:pt x="821" y="550"/>
                </a:lnTo>
                <a:lnTo>
                  <a:pt x="822" y="549"/>
                </a:lnTo>
                <a:lnTo>
                  <a:pt x="822" y="549"/>
                </a:lnTo>
                <a:lnTo>
                  <a:pt x="824" y="540"/>
                </a:lnTo>
                <a:lnTo>
                  <a:pt x="824" y="534"/>
                </a:lnTo>
                <a:lnTo>
                  <a:pt x="822" y="530"/>
                </a:lnTo>
                <a:lnTo>
                  <a:pt x="822" y="530"/>
                </a:lnTo>
                <a:lnTo>
                  <a:pt x="821" y="529"/>
                </a:lnTo>
                <a:lnTo>
                  <a:pt x="822" y="528"/>
                </a:lnTo>
                <a:lnTo>
                  <a:pt x="822" y="526"/>
                </a:lnTo>
                <a:lnTo>
                  <a:pt x="821" y="524"/>
                </a:lnTo>
                <a:lnTo>
                  <a:pt x="819" y="522"/>
                </a:lnTo>
                <a:lnTo>
                  <a:pt x="808" y="516"/>
                </a:lnTo>
                <a:lnTo>
                  <a:pt x="808" y="516"/>
                </a:lnTo>
                <a:lnTo>
                  <a:pt x="797" y="510"/>
                </a:lnTo>
                <a:lnTo>
                  <a:pt x="790" y="506"/>
                </a:lnTo>
                <a:lnTo>
                  <a:pt x="783" y="503"/>
                </a:lnTo>
                <a:lnTo>
                  <a:pt x="771" y="502"/>
                </a:lnTo>
                <a:lnTo>
                  <a:pt x="771" y="502"/>
                </a:lnTo>
                <a:lnTo>
                  <a:pt x="757" y="502"/>
                </a:lnTo>
                <a:lnTo>
                  <a:pt x="746" y="503"/>
                </a:lnTo>
                <a:lnTo>
                  <a:pt x="738" y="503"/>
                </a:lnTo>
                <a:lnTo>
                  <a:pt x="729" y="502"/>
                </a:lnTo>
                <a:lnTo>
                  <a:pt x="729" y="502"/>
                </a:lnTo>
                <a:lnTo>
                  <a:pt x="716" y="500"/>
                </a:lnTo>
                <a:lnTo>
                  <a:pt x="712" y="499"/>
                </a:lnTo>
                <a:lnTo>
                  <a:pt x="710" y="497"/>
                </a:lnTo>
                <a:lnTo>
                  <a:pt x="710" y="497"/>
                </a:lnTo>
                <a:lnTo>
                  <a:pt x="650" y="447"/>
                </a:lnTo>
                <a:lnTo>
                  <a:pt x="608" y="412"/>
                </a:lnTo>
                <a:lnTo>
                  <a:pt x="591" y="400"/>
                </a:lnTo>
                <a:lnTo>
                  <a:pt x="583" y="394"/>
                </a:lnTo>
                <a:lnTo>
                  <a:pt x="583" y="394"/>
                </a:lnTo>
                <a:lnTo>
                  <a:pt x="568" y="385"/>
                </a:lnTo>
                <a:lnTo>
                  <a:pt x="545" y="370"/>
                </a:lnTo>
                <a:lnTo>
                  <a:pt x="525" y="354"/>
                </a:lnTo>
                <a:lnTo>
                  <a:pt x="520" y="350"/>
                </a:lnTo>
                <a:lnTo>
                  <a:pt x="517" y="347"/>
                </a:lnTo>
                <a:lnTo>
                  <a:pt x="517" y="347"/>
                </a:lnTo>
                <a:lnTo>
                  <a:pt x="511" y="335"/>
                </a:lnTo>
                <a:lnTo>
                  <a:pt x="496" y="311"/>
                </a:lnTo>
                <a:lnTo>
                  <a:pt x="475" y="277"/>
                </a:lnTo>
                <a:lnTo>
                  <a:pt x="475" y="277"/>
                </a:lnTo>
                <a:lnTo>
                  <a:pt x="470" y="262"/>
                </a:lnTo>
                <a:lnTo>
                  <a:pt x="467" y="251"/>
                </a:lnTo>
                <a:lnTo>
                  <a:pt x="466" y="244"/>
                </a:lnTo>
                <a:lnTo>
                  <a:pt x="466" y="220"/>
                </a:lnTo>
                <a:lnTo>
                  <a:pt x="466" y="220"/>
                </a:lnTo>
                <a:lnTo>
                  <a:pt x="471" y="224"/>
                </a:lnTo>
                <a:lnTo>
                  <a:pt x="476" y="225"/>
                </a:lnTo>
                <a:lnTo>
                  <a:pt x="479" y="225"/>
                </a:lnTo>
                <a:lnTo>
                  <a:pt x="480" y="225"/>
                </a:lnTo>
                <a:lnTo>
                  <a:pt x="480" y="225"/>
                </a:lnTo>
                <a:lnTo>
                  <a:pt x="483" y="222"/>
                </a:lnTo>
                <a:lnTo>
                  <a:pt x="488" y="217"/>
                </a:lnTo>
                <a:lnTo>
                  <a:pt x="494" y="211"/>
                </a:lnTo>
                <a:lnTo>
                  <a:pt x="494" y="211"/>
                </a:lnTo>
                <a:lnTo>
                  <a:pt x="497" y="209"/>
                </a:lnTo>
                <a:lnTo>
                  <a:pt x="500" y="208"/>
                </a:lnTo>
                <a:lnTo>
                  <a:pt x="503" y="206"/>
                </a:lnTo>
                <a:lnTo>
                  <a:pt x="503" y="206"/>
                </a:lnTo>
                <a:lnTo>
                  <a:pt x="504" y="205"/>
                </a:lnTo>
                <a:lnTo>
                  <a:pt x="507" y="204"/>
                </a:lnTo>
                <a:lnTo>
                  <a:pt x="511" y="197"/>
                </a:lnTo>
                <a:lnTo>
                  <a:pt x="515" y="189"/>
                </a:lnTo>
                <a:lnTo>
                  <a:pt x="517" y="183"/>
                </a:lnTo>
                <a:lnTo>
                  <a:pt x="517" y="183"/>
                </a:lnTo>
                <a:lnTo>
                  <a:pt x="522" y="169"/>
                </a:lnTo>
                <a:lnTo>
                  <a:pt x="527" y="159"/>
                </a:lnTo>
                <a:lnTo>
                  <a:pt x="527" y="159"/>
                </a:lnTo>
                <a:lnTo>
                  <a:pt x="531" y="159"/>
                </a:lnTo>
                <a:lnTo>
                  <a:pt x="535" y="158"/>
                </a:lnTo>
                <a:lnTo>
                  <a:pt x="536" y="157"/>
                </a:lnTo>
                <a:lnTo>
                  <a:pt x="536" y="155"/>
                </a:lnTo>
                <a:lnTo>
                  <a:pt x="536" y="155"/>
                </a:lnTo>
                <a:lnTo>
                  <a:pt x="535" y="149"/>
                </a:lnTo>
                <a:lnTo>
                  <a:pt x="531" y="141"/>
                </a:lnTo>
                <a:lnTo>
                  <a:pt x="529" y="131"/>
                </a:lnTo>
                <a:lnTo>
                  <a:pt x="527" y="122"/>
                </a:lnTo>
                <a:lnTo>
                  <a:pt x="527" y="122"/>
                </a:lnTo>
                <a:lnTo>
                  <a:pt x="527" y="114"/>
                </a:lnTo>
                <a:lnTo>
                  <a:pt x="529" y="108"/>
                </a:lnTo>
                <a:lnTo>
                  <a:pt x="533" y="102"/>
                </a:lnTo>
                <a:lnTo>
                  <a:pt x="536" y="94"/>
                </a:lnTo>
                <a:lnTo>
                  <a:pt x="536" y="94"/>
                </a:lnTo>
                <a:lnTo>
                  <a:pt x="537" y="88"/>
                </a:lnTo>
                <a:lnTo>
                  <a:pt x="538" y="82"/>
                </a:lnTo>
                <a:lnTo>
                  <a:pt x="538" y="69"/>
                </a:lnTo>
                <a:lnTo>
                  <a:pt x="536" y="56"/>
                </a:lnTo>
                <a:lnTo>
                  <a:pt x="536" y="56"/>
                </a:lnTo>
                <a:lnTo>
                  <a:pt x="537" y="54"/>
                </a:lnTo>
                <a:lnTo>
                  <a:pt x="540" y="46"/>
                </a:lnTo>
                <a:lnTo>
                  <a:pt x="542" y="35"/>
                </a:lnTo>
                <a:lnTo>
                  <a:pt x="542" y="29"/>
                </a:lnTo>
                <a:lnTo>
                  <a:pt x="541" y="23"/>
                </a:lnTo>
                <a:lnTo>
                  <a:pt x="541" y="23"/>
                </a:lnTo>
                <a:lnTo>
                  <a:pt x="538" y="17"/>
                </a:lnTo>
                <a:lnTo>
                  <a:pt x="536" y="13"/>
                </a:lnTo>
                <a:lnTo>
                  <a:pt x="530" y="6"/>
                </a:lnTo>
                <a:lnTo>
                  <a:pt x="524" y="1"/>
                </a:lnTo>
                <a:lnTo>
                  <a:pt x="522" y="0"/>
                </a:lnTo>
                <a:lnTo>
                  <a:pt x="527" y="14"/>
                </a:lnTo>
                <a:lnTo>
                  <a:pt x="503" y="0"/>
                </a:lnTo>
                <a:lnTo>
                  <a:pt x="513" y="19"/>
                </a:lnTo>
                <a:lnTo>
                  <a:pt x="489" y="4"/>
                </a:lnTo>
                <a:lnTo>
                  <a:pt x="498" y="23"/>
                </a:lnTo>
                <a:lnTo>
                  <a:pt x="480" y="14"/>
                </a:lnTo>
                <a:close/>
                <a:moveTo>
                  <a:pt x="733" y="563"/>
                </a:moveTo>
                <a:lnTo>
                  <a:pt x="733" y="563"/>
                </a:lnTo>
                <a:lnTo>
                  <a:pt x="737" y="566"/>
                </a:lnTo>
                <a:lnTo>
                  <a:pt x="741" y="569"/>
                </a:lnTo>
                <a:lnTo>
                  <a:pt x="747" y="573"/>
                </a:lnTo>
                <a:lnTo>
                  <a:pt x="747" y="573"/>
                </a:lnTo>
                <a:lnTo>
                  <a:pt x="747" y="576"/>
                </a:lnTo>
                <a:lnTo>
                  <a:pt x="747" y="582"/>
                </a:lnTo>
                <a:lnTo>
                  <a:pt x="747" y="582"/>
                </a:lnTo>
                <a:lnTo>
                  <a:pt x="744" y="591"/>
                </a:lnTo>
                <a:lnTo>
                  <a:pt x="740" y="597"/>
                </a:lnTo>
                <a:lnTo>
                  <a:pt x="738" y="601"/>
                </a:lnTo>
                <a:lnTo>
                  <a:pt x="738" y="601"/>
                </a:lnTo>
                <a:lnTo>
                  <a:pt x="734" y="604"/>
                </a:lnTo>
                <a:lnTo>
                  <a:pt x="731" y="610"/>
                </a:lnTo>
                <a:lnTo>
                  <a:pt x="729" y="617"/>
                </a:lnTo>
                <a:lnTo>
                  <a:pt x="729" y="621"/>
                </a:lnTo>
                <a:lnTo>
                  <a:pt x="729" y="624"/>
                </a:lnTo>
                <a:lnTo>
                  <a:pt x="729" y="624"/>
                </a:lnTo>
                <a:lnTo>
                  <a:pt x="730" y="631"/>
                </a:lnTo>
                <a:lnTo>
                  <a:pt x="730" y="640"/>
                </a:lnTo>
                <a:lnTo>
                  <a:pt x="729" y="652"/>
                </a:lnTo>
                <a:lnTo>
                  <a:pt x="729" y="652"/>
                </a:lnTo>
                <a:lnTo>
                  <a:pt x="731" y="675"/>
                </a:lnTo>
                <a:lnTo>
                  <a:pt x="733" y="713"/>
                </a:lnTo>
                <a:lnTo>
                  <a:pt x="733" y="713"/>
                </a:lnTo>
                <a:lnTo>
                  <a:pt x="733" y="733"/>
                </a:lnTo>
                <a:lnTo>
                  <a:pt x="732" y="753"/>
                </a:lnTo>
                <a:lnTo>
                  <a:pt x="732" y="767"/>
                </a:lnTo>
                <a:lnTo>
                  <a:pt x="732" y="772"/>
                </a:lnTo>
                <a:lnTo>
                  <a:pt x="733" y="775"/>
                </a:lnTo>
                <a:lnTo>
                  <a:pt x="733" y="775"/>
                </a:lnTo>
                <a:lnTo>
                  <a:pt x="736" y="778"/>
                </a:lnTo>
                <a:lnTo>
                  <a:pt x="739" y="785"/>
                </a:lnTo>
                <a:lnTo>
                  <a:pt x="743" y="793"/>
                </a:lnTo>
                <a:lnTo>
                  <a:pt x="743" y="821"/>
                </a:lnTo>
                <a:lnTo>
                  <a:pt x="452" y="878"/>
                </a:lnTo>
                <a:lnTo>
                  <a:pt x="452" y="864"/>
                </a:lnTo>
                <a:lnTo>
                  <a:pt x="480" y="845"/>
                </a:lnTo>
                <a:lnTo>
                  <a:pt x="480" y="845"/>
                </a:lnTo>
                <a:lnTo>
                  <a:pt x="482" y="843"/>
                </a:lnTo>
                <a:lnTo>
                  <a:pt x="484" y="839"/>
                </a:lnTo>
                <a:lnTo>
                  <a:pt x="489" y="829"/>
                </a:lnTo>
                <a:lnTo>
                  <a:pt x="491" y="817"/>
                </a:lnTo>
                <a:lnTo>
                  <a:pt x="494" y="807"/>
                </a:lnTo>
                <a:lnTo>
                  <a:pt x="494" y="807"/>
                </a:lnTo>
                <a:lnTo>
                  <a:pt x="496" y="800"/>
                </a:lnTo>
                <a:lnTo>
                  <a:pt x="503" y="789"/>
                </a:lnTo>
                <a:lnTo>
                  <a:pt x="521" y="758"/>
                </a:lnTo>
                <a:lnTo>
                  <a:pt x="541" y="728"/>
                </a:lnTo>
                <a:lnTo>
                  <a:pt x="550" y="713"/>
                </a:lnTo>
                <a:lnTo>
                  <a:pt x="550" y="713"/>
                </a:lnTo>
                <a:lnTo>
                  <a:pt x="555" y="704"/>
                </a:lnTo>
                <a:lnTo>
                  <a:pt x="561" y="688"/>
                </a:lnTo>
                <a:lnTo>
                  <a:pt x="569" y="662"/>
                </a:lnTo>
                <a:lnTo>
                  <a:pt x="569" y="662"/>
                </a:lnTo>
                <a:lnTo>
                  <a:pt x="569" y="657"/>
                </a:lnTo>
                <a:lnTo>
                  <a:pt x="569" y="651"/>
                </a:lnTo>
                <a:lnTo>
                  <a:pt x="564" y="634"/>
                </a:lnTo>
                <a:lnTo>
                  <a:pt x="564" y="634"/>
                </a:lnTo>
                <a:lnTo>
                  <a:pt x="562" y="629"/>
                </a:lnTo>
                <a:lnTo>
                  <a:pt x="559" y="625"/>
                </a:lnTo>
                <a:lnTo>
                  <a:pt x="552" y="618"/>
                </a:lnTo>
                <a:lnTo>
                  <a:pt x="544" y="614"/>
                </a:lnTo>
                <a:lnTo>
                  <a:pt x="536" y="610"/>
                </a:lnTo>
                <a:lnTo>
                  <a:pt x="536" y="610"/>
                </a:lnTo>
                <a:lnTo>
                  <a:pt x="395" y="559"/>
                </a:lnTo>
                <a:lnTo>
                  <a:pt x="395" y="559"/>
                </a:lnTo>
                <a:lnTo>
                  <a:pt x="400" y="540"/>
                </a:lnTo>
                <a:lnTo>
                  <a:pt x="400" y="540"/>
                </a:lnTo>
                <a:lnTo>
                  <a:pt x="405" y="522"/>
                </a:lnTo>
                <a:lnTo>
                  <a:pt x="409" y="507"/>
                </a:lnTo>
                <a:lnTo>
                  <a:pt x="409" y="507"/>
                </a:lnTo>
                <a:lnTo>
                  <a:pt x="412" y="488"/>
                </a:lnTo>
                <a:lnTo>
                  <a:pt x="415" y="456"/>
                </a:lnTo>
                <a:lnTo>
                  <a:pt x="419" y="413"/>
                </a:lnTo>
                <a:lnTo>
                  <a:pt x="419" y="413"/>
                </a:lnTo>
                <a:lnTo>
                  <a:pt x="434" y="418"/>
                </a:lnTo>
                <a:lnTo>
                  <a:pt x="447" y="421"/>
                </a:lnTo>
                <a:lnTo>
                  <a:pt x="456" y="422"/>
                </a:lnTo>
                <a:lnTo>
                  <a:pt x="456" y="422"/>
                </a:lnTo>
                <a:lnTo>
                  <a:pt x="460" y="424"/>
                </a:lnTo>
                <a:lnTo>
                  <a:pt x="464" y="427"/>
                </a:lnTo>
                <a:lnTo>
                  <a:pt x="474" y="436"/>
                </a:lnTo>
                <a:lnTo>
                  <a:pt x="484" y="451"/>
                </a:lnTo>
                <a:lnTo>
                  <a:pt x="494" y="427"/>
                </a:lnTo>
                <a:lnTo>
                  <a:pt x="517" y="441"/>
                </a:lnTo>
                <a:lnTo>
                  <a:pt x="517" y="441"/>
                </a:lnTo>
                <a:lnTo>
                  <a:pt x="536" y="454"/>
                </a:lnTo>
                <a:lnTo>
                  <a:pt x="581" y="483"/>
                </a:lnTo>
                <a:lnTo>
                  <a:pt x="637" y="517"/>
                </a:lnTo>
                <a:lnTo>
                  <a:pt x="663" y="533"/>
                </a:lnTo>
                <a:lnTo>
                  <a:pt x="686" y="544"/>
                </a:lnTo>
                <a:lnTo>
                  <a:pt x="686" y="544"/>
                </a:lnTo>
                <a:lnTo>
                  <a:pt x="709" y="554"/>
                </a:lnTo>
                <a:lnTo>
                  <a:pt x="721" y="559"/>
                </a:lnTo>
                <a:lnTo>
                  <a:pt x="729" y="559"/>
                </a:lnTo>
                <a:lnTo>
                  <a:pt x="730" y="557"/>
                </a:lnTo>
                <a:lnTo>
                  <a:pt x="730" y="557"/>
                </a:lnTo>
                <a:lnTo>
                  <a:pt x="730" y="557"/>
                </a:lnTo>
                <a:lnTo>
                  <a:pt x="733" y="563"/>
                </a:lnTo>
                <a:lnTo>
                  <a:pt x="733" y="563"/>
                </a:lnTo>
                <a:close/>
                <a:moveTo>
                  <a:pt x="729" y="554"/>
                </a:moveTo>
                <a:lnTo>
                  <a:pt x="729" y="554"/>
                </a:lnTo>
                <a:lnTo>
                  <a:pt x="730" y="555"/>
                </a:lnTo>
                <a:lnTo>
                  <a:pt x="730" y="557"/>
                </a:lnTo>
                <a:lnTo>
                  <a:pt x="730" y="557"/>
                </a:lnTo>
                <a:lnTo>
                  <a:pt x="729" y="554"/>
                </a:lnTo>
                <a:lnTo>
                  <a:pt x="729" y="554"/>
                </a:lnTo>
                <a:close/>
                <a:moveTo>
                  <a:pt x="381" y="676"/>
                </a:moveTo>
                <a:lnTo>
                  <a:pt x="381" y="676"/>
                </a:lnTo>
                <a:lnTo>
                  <a:pt x="390" y="679"/>
                </a:lnTo>
                <a:lnTo>
                  <a:pt x="409" y="685"/>
                </a:lnTo>
                <a:lnTo>
                  <a:pt x="409" y="685"/>
                </a:lnTo>
                <a:lnTo>
                  <a:pt x="416" y="688"/>
                </a:lnTo>
                <a:lnTo>
                  <a:pt x="420" y="690"/>
                </a:lnTo>
                <a:lnTo>
                  <a:pt x="428" y="699"/>
                </a:lnTo>
                <a:lnTo>
                  <a:pt x="428" y="699"/>
                </a:lnTo>
                <a:lnTo>
                  <a:pt x="429" y="702"/>
                </a:lnTo>
                <a:lnTo>
                  <a:pt x="430" y="704"/>
                </a:lnTo>
                <a:lnTo>
                  <a:pt x="429" y="710"/>
                </a:lnTo>
                <a:lnTo>
                  <a:pt x="426" y="716"/>
                </a:lnTo>
                <a:lnTo>
                  <a:pt x="422" y="722"/>
                </a:lnTo>
                <a:lnTo>
                  <a:pt x="414" y="732"/>
                </a:lnTo>
                <a:lnTo>
                  <a:pt x="409" y="737"/>
                </a:lnTo>
                <a:lnTo>
                  <a:pt x="409" y="737"/>
                </a:lnTo>
                <a:lnTo>
                  <a:pt x="402" y="726"/>
                </a:lnTo>
                <a:lnTo>
                  <a:pt x="398" y="719"/>
                </a:lnTo>
                <a:lnTo>
                  <a:pt x="395" y="716"/>
                </a:lnTo>
                <a:lnTo>
                  <a:pt x="395" y="713"/>
                </a:lnTo>
                <a:lnTo>
                  <a:pt x="395" y="713"/>
                </a:lnTo>
                <a:lnTo>
                  <a:pt x="393" y="706"/>
                </a:lnTo>
                <a:lnTo>
                  <a:pt x="388" y="694"/>
                </a:lnTo>
                <a:lnTo>
                  <a:pt x="381" y="676"/>
                </a:lnTo>
                <a:lnTo>
                  <a:pt x="381" y="676"/>
                </a:lnTo>
                <a:close/>
                <a:moveTo>
                  <a:pt x="236" y="1028"/>
                </a:moveTo>
                <a:lnTo>
                  <a:pt x="236" y="1028"/>
                </a:lnTo>
                <a:lnTo>
                  <a:pt x="240" y="1035"/>
                </a:lnTo>
                <a:lnTo>
                  <a:pt x="245" y="1042"/>
                </a:lnTo>
                <a:lnTo>
                  <a:pt x="251" y="1053"/>
                </a:lnTo>
                <a:lnTo>
                  <a:pt x="257" y="1066"/>
                </a:lnTo>
                <a:lnTo>
                  <a:pt x="260" y="1081"/>
                </a:lnTo>
                <a:lnTo>
                  <a:pt x="264" y="1099"/>
                </a:lnTo>
                <a:lnTo>
                  <a:pt x="264" y="1108"/>
                </a:lnTo>
                <a:lnTo>
                  <a:pt x="264" y="1117"/>
                </a:lnTo>
                <a:lnTo>
                  <a:pt x="264" y="1117"/>
                </a:lnTo>
                <a:lnTo>
                  <a:pt x="263" y="1127"/>
                </a:lnTo>
                <a:lnTo>
                  <a:pt x="261" y="1136"/>
                </a:lnTo>
                <a:lnTo>
                  <a:pt x="259" y="1144"/>
                </a:lnTo>
                <a:lnTo>
                  <a:pt x="255" y="1151"/>
                </a:lnTo>
                <a:lnTo>
                  <a:pt x="248" y="1165"/>
                </a:lnTo>
                <a:lnTo>
                  <a:pt x="241" y="1177"/>
                </a:lnTo>
                <a:lnTo>
                  <a:pt x="234" y="1185"/>
                </a:lnTo>
                <a:lnTo>
                  <a:pt x="227" y="1192"/>
                </a:lnTo>
                <a:lnTo>
                  <a:pt x="221" y="1197"/>
                </a:lnTo>
                <a:lnTo>
                  <a:pt x="212" y="1192"/>
                </a:lnTo>
                <a:lnTo>
                  <a:pt x="212" y="1192"/>
                </a:lnTo>
                <a:lnTo>
                  <a:pt x="205" y="1182"/>
                </a:lnTo>
                <a:lnTo>
                  <a:pt x="199" y="1175"/>
                </a:lnTo>
                <a:lnTo>
                  <a:pt x="198" y="1171"/>
                </a:lnTo>
                <a:lnTo>
                  <a:pt x="198" y="1169"/>
                </a:lnTo>
                <a:lnTo>
                  <a:pt x="198" y="1169"/>
                </a:lnTo>
                <a:lnTo>
                  <a:pt x="198" y="1162"/>
                </a:lnTo>
                <a:lnTo>
                  <a:pt x="196" y="1149"/>
                </a:lnTo>
                <a:lnTo>
                  <a:pt x="193" y="1131"/>
                </a:lnTo>
                <a:lnTo>
                  <a:pt x="193" y="1131"/>
                </a:lnTo>
                <a:lnTo>
                  <a:pt x="198" y="1121"/>
                </a:lnTo>
                <a:lnTo>
                  <a:pt x="200" y="1109"/>
                </a:lnTo>
                <a:lnTo>
                  <a:pt x="203" y="1094"/>
                </a:lnTo>
                <a:lnTo>
                  <a:pt x="203" y="1094"/>
                </a:lnTo>
                <a:lnTo>
                  <a:pt x="203" y="1086"/>
                </a:lnTo>
                <a:lnTo>
                  <a:pt x="201" y="1079"/>
                </a:lnTo>
                <a:lnTo>
                  <a:pt x="198" y="1067"/>
                </a:lnTo>
                <a:lnTo>
                  <a:pt x="194" y="1059"/>
                </a:lnTo>
                <a:lnTo>
                  <a:pt x="193" y="1056"/>
                </a:lnTo>
                <a:lnTo>
                  <a:pt x="236" y="1028"/>
                </a:lnTo>
                <a:close/>
                <a:moveTo>
                  <a:pt x="146" y="1019"/>
                </a:moveTo>
                <a:lnTo>
                  <a:pt x="146" y="1033"/>
                </a:lnTo>
                <a:lnTo>
                  <a:pt x="123" y="1037"/>
                </a:lnTo>
                <a:lnTo>
                  <a:pt x="123" y="1052"/>
                </a:lnTo>
                <a:lnTo>
                  <a:pt x="123" y="1052"/>
                </a:lnTo>
                <a:lnTo>
                  <a:pt x="118" y="1054"/>
                </a:lnTo>
                <a:lnTo>
                  <a:pt x="115" y="1057"/>
                </a:lnTo>
                <a:lnTo>
                  <a:pt x="109" y="1062"/>
                </a:lnTo>
                <a:lnTo>
                  <a:pt x="104" y="1069"/>
                </a:lnTo>
                <a:lnTo>
                  <a:pt x="99" y="1077"/>
                </a:lnTo>
                <a:lnTo>
                  <a:pt x="96" y="1087"/>
                </a:lnTo>
                <a:lnTo>
                  <a:pt x="95" y="1099"/>
                </a:lnTo>
                <a:lnTo>
                  <a:pt x="95" y="1099"/>
                </a:lnTo>
                <a:lnTo>
                  <a:pt x="95" y="1110"/>
                </a:lnTo>
                <a:lnTo>
                  <a:pt x="98" y="1120"/>
                </a:lnTo>
                <a:lnTo>
                  <a:pt x="102" y="1128"/>
                </a:lnTo>
                <a:lnTo>
                  <a:pt x="106" y="1135"/>
                </a:lnTo>
                <a:lnTo>
                  <a:pt x="110" y="1140"/>
                </a:lnTo>
                <a:lnTo>
                  <a:pt x="115" y="1143"/>
                </a:lnTo>
                <a:lnTo>
                  <a:pt x="118" y="1145"/>
                </a:lnTo>
                <a:lnTo>
                  <a:pt x="85" y="1188"/>
                </a:lnTo>
                <a:lnTo>
                  <a:pt x="85" y="1188"/>
                </a:lnTo>
                <a:lnTo>
                  <a:pt x="77" y="1183"/>
                </a:lnTo>
                <a:lnTo>
                  <a:pt x="69" y="1176"/>
                </a:lnTo>
                <a:lnTo>
                  <a:pt x="58" y="1168"/>
                </a:lnTo>
                <a:lnTo>
                  <a:pt x="48" y="1156"/>
                </a:lnTo>
                <a:lnTo>
                  <a:pt x="43" y="1150"/>
                </a:lnTo>
                <a:lnTo>
                  <a:pt x="40" y="1142"/>
                </a:lnTo>
                <a:lnTo>
                  <a:pt x="35" y="1135"/>
                </a:lnTo>
                <a:lnTo>
                  <a:pt x="32" y="1127"/>
                </a:lnTo>
                <a:lnTo>
                  <a:pt x="30" y="1117"/>
                </a:lnTo>
                <a:lnTo>
                  <a:pt x="29" y="1108"/>
                </a:lnTo>
                <a:lnTo>
                  <a:pt x="29" y="1108"/>
                </a:lnTo>
                <a:lnTo>
                  <a:pt x="29" y="1099"/>
                </a:lnTo>
                <a:lnTo>
                  <a:pt x="30" y="1089"/>
                </a:lnTo>
                <a:lnTo>
                  <a:pt x="31" y="1080"/>
                </a:lnTo>
                <a:lnTo>
                  <a:pt x="34" y="1072"/>
                </a:lnTo>
                <a:lnTo>
                  <a:pt x="41" y="1056"/>
                </a:lnTo>
                <a:lnTo>
                  <a:pt x="49" y="1043"/>
                </a:lnTo>
                <a:lnTo>
                  <a:pt x="57" y="1033"/>
                </a:lnTo>
                <a:lnTo>
                  <a:pt x="64" y="1026"/>
                </a:lnTo>
                <a:lnTo>
                  <a:pt x="71" y="1019"/>
                </a:lnTo>
                <a:lnTo>
                  <a:pt x="146" y="1019"/>
                </a:lnTo>
                <a:close/>
                <a:moveTo>
                  <a:pt x="855" y="1084"/>
                </a:moveTo>
                <a:lnTo>
                  <a:pt x="865" y="1084"/>
                </a:lnTo>
                <a:lnTo>
                  <a:pt x="865" y="1084"/>
                </a:lnTo>
                <a:lnTo>
                  <a:pt x="867" y="1088"/>
                </a:lnTo>
                <a:lnTo>
                  <a:pt x="874" y="1099"/>
                </a:lnTo>
                <a:lnTo>
                  <a:pt x="874" y="1099"/>
                </a:lnTo>
                <a:lnTo>
                  <a:pt x="876" y="1102"/>
                </a:lnTo>
                <a:lnTo>
                  <a:pt x="881" y="1106"/>
                </a:lnTo>
                <a:lnTo>
                  <a:pt x="886" y="1108"/>
                </a:lnTo>
                <a:lnTo>
                  <a:pt x="891" y="1108"/>
                </a:lnTo>
                <a:lnTo>
                  <a:pt x="896" y="1108"/>
                </a:lnTo>
                <a:lnTo>
                  <a:pt x="903" y="1104"/>
                </a:lnTo>
                <a:lnTo>
                  <a:pt x="909" y="1099"/>
                </a:lnTo>
                <a:lnTo>
                  <a:pt x="916" y="1089"/>
                </a:lnTo>
                <a:lnTo>
                  <a:pt x="916" y="1089"/>
                </a:lnTo>
                <a:lnTo>
                  <a:pt x="919" y="1083"/>
                </a:lnTo>
                <a:lnTo>
                  <a:pt x="920" y="1079"/>
                </a:lnTo>
                <a:lnTo>
                  <a:pt x="921" y="1075"/>
                </a:lnTo>
                <a:lnTo>
                  <a:pt x="920" y="1070"/>
                </a:lnTo>
                <a:lnTo>
                  <a:pt x="919" y="1067"/>
                </a:lnTo>
                <a:lnTo>
                  <a:pt x="916" y="1064"/>
                </a:lnTo>
                <a:lnTo>
                  <a:pt x="912" y="1060"/>
                </a:lnTo>
                <a:lnTo>
                  <a:pt x="905" y="1055"/>
                </a:lnTo>
                <a:lnTo>
                  <a:pt x="899" y="1053"/>
                </a:lnTo>
                <a:lnTo>
                  <a:pt x="893" y="1052"/>
                </a:lnTo>
                <a:lnTo>
                  <a:pt x="902" y="967"/>
                </a:lnTo>
                <a:lnTo>
                  <a:pt x="902" y="967"/>
                </a:lnTo>
                <a:lnTo>
                  <a:pt x="907" y="966"/>
                </a:lnTo>
                <a:lnTo>
                  <a:pt x="913" y="966"/>
                </a:lnTo>
                <a:lnTo>
                  <a:pt x="921" y="967"/>
                </a:lnTo>
                <a:lnTo>
                  <a:pt x="921" y="967"/>
                </a:lnTo>
                <a:lnTo>
                  <a:pt x="934" y="971"/>
                </a:lnTo>
                <a:lnTo>
                  <a:pt x="950" y="976"/>
                </a:lnTo>
                <a:lnTo>
                  <a:pt x="967" y="985"/>
                </a:lnTo>
                <a:lnTo>
                  <a:pt x="975" y="989"/>
                </a:lnTo>
                <a:lnTo>
                  <a:pt x="982" y="995"/>
                </a:lnTo>
                <a:lnTo>
                  <a:pt x="982" y="995"/>
                </a:lnTo>
                <a:lnTo>
                  <a:pt x="989" y="1002"/>
                </a:lnTo>
                <a:lnTo>
                  <a:pt x="995" y="1010"/>
                </a:lnTo>
                <a:lnTo>
                  <a:pt x="1002" y="1021"/>
                </a:lnTo>
                <a:lnTo>
                  <a:pt x="1008" y="1034"/>
                </a:lnTo>
                <a:lnTo>
                  <a:pt x="1013" y="1049"/>
                </a:lnTo>
                <a:lnTo>
                  <a:pt x="1016" y="1066"/>
                </a:lnTo>
                <a:lnTo>
                  <a:pt x="1018" y="1083"/>
                </a:lnTo>
                <a:lnTo>
                  <a:pt x="1020" y="1103"/>
                </a:lnTo>
                <a:lnTo>
                  <a:pt x="1020" y="1103"/>
                </a:lnTo>
                <a:lnTo>
                  <a:pt x="1018" y="1114"/>
                </a:lnTo>
                <a:lnTo>
                  <a:pt x="1016" y="1123"/>
                </a:lnTo>
                <a:lnTo>
                  <a:pt x="1013" y="1134"/>
                </a:lnTo>
                <a:lnTo>
                  <a:pt x="1008" y="1143"/>
                </a:lnTo>
                <a:lnTo>
                  <a:pt x="1002" y="1151"/>
                </a:lnTo>
                <a:lnTo>
                  <a:pt x="994" y="1161"/>
                </a:lnTo>
                <a:lnTo>
                  <a:pt x="986" y="1168"/>
                </a:lnTo>
                <a:lnTo>
                  <a:pt x="977" y="1176"/>
                </a:lnTo>
                <a:lnTo>
                  <a:pt x="967" y="1182"/>
                </a:lnTo>
                <a:lnTo>
                  <a:pt x="957" y="1189"/>
                </a:lnTo>
                <a:lnTo>
                  <a:pt x="946" y="1194"/>
                </a:lnTo>
                <a:lnTo>
                  <a:pt x="935" y="1198"/>
                </a:lnTo>
                <a:lnTo>
                  <a:pt x="923" y="1202"/>
                </a:lnTo>
                <a:lnTo>
                  <a:pt x="912" y="1204"/>
                </a:lnTo>
                <a:lnTo>
                  <a:pt x="900" y="1207"/>
                </a:lnTo>
                <a:lnTo>
                  <a:pt x="888" y="1207"/>
                </a:lnTo>
                <a:lnTo>
                  <a:pt x="888" y="1207"/>
                </a:lnTo>
                <a:lnTo>
                  <a:pt x="876" y="1207"/>
                </a:lnTo>
                <a:lnTo>
                  <a:pt x="866" y="1204"/>
                </a:lnTo>
                <a:lnTo>
                  <a:pt x="855" y="1202"/>
                </a:lnTo>
                <a:lnTo>
                  <a:pt x="846" y="1199"/>
                </a:lnTo>
                <a:lnTo>
                  <a:pt x="828" y="1191"/>
                </a:lnTo>
                <a:lnTo>
                  <a:pt x="813" y="1183"/>
                </a:lnTo>
                <a:lnTo>
                  <a:pt x="801" y="1175"/>
                </a:lnTo>
                <a:lnTo>
                  <a:pt x="792" y="1167"/>
                </a:lnTo>
                <a:lnTo>
                  <a:pt x="785" y="1160"/>
                </a:lnTo>
                <a:lnTo>
                  <a:pt x="785" y="1160"/>
                </a:lnTo>
                <a:lnTo>
                  <a:pt x="766" y="1117"/>
                </a:lnTo>
                <a:lnTo>
                  <a:pt x="766" y="1117"/>
                </a:lnTo>
                <a:lnTo>
                  <a:pt x="767" y="1116"/>
                </a:lnTo>
                <a:lnTo>
                  <a:pt x="772" y="1114"/>
                </a:lnTo>
                <a:lnTo>
                  <a:pt x="787" y="1107"/>
                </a:lnTo>
                <a:lnTo>
                  <a:pt x="808" y="1099"/>
                </a:lnTo>
                <a:lnTo>
                  <a:pt x="822" y="1099"/>
                </a:lnTo>
                <a:lnTo>
                  <a:pt x="855" y="1084"/>
                </a:lnTo>
                <a:close/>
                <a:moveTo>
                  <a:pt x="869" y="967"/>
                </a:moveTo>
                <a:lnTo>
                  <a:pt x="869" y="1019"/>
                </a:lnTo>
                <a:lnTo>
                  <a:pt x="869" y="1019"/>
                </a:lnTo>
                <a:lnTo>
                  <a:pt x="866" y="1026"/>
                </a:lnTo>
                <a:lnTo>
                  <a:pt x="862" y="1030"/>
                </a:lnTo>
                <a:lnTo>
                  <a:pt x="861" y="1032"/>
                </a:lnTo>
                <a:lnTo>
                  <a:pt x="860" y="1033"/>
                </a:lnTo>
                <a:lnTo>
                  <a:pt x="860" y="1033"/>
                </a:lnTo>
                <a:lnTo>
                  <a:pt x="856" y="1032"/>
                </a:lnTo>
                <a:lnTo>
                  <a:pt x="853" y="1030"/>
                </a:lnTo>
                <a:lnTo>
                  <a:pt x="847" y="1029"/>
                </a:lnTo>
                <a:lnTo>
                  <a:pt x="845" y="1030"/>
                </a:lnTo>
                <a:lnTo>
                  <a:pt x="841" y="1033"/>
                </a:lnTo>
                <a:lnTo>
                  <a:pt x="841" y="1033"/>
                </a:lnTo>
                <a:lnTo>
                  <a:pt x="837" y="1037"/>
                </a:lnTo>
                <a:lnTo>
                  <a:pt x="834" y="1042"/>
                </a:lnTo>
                <a:lnTo>
                  <a:pt x="833" y="1046"/>
                </a:lnTo>
                <a:lnTo>
                  <a:pt x="832" y="1047"/>
                </a:lnTo>
                <a:lnTo>
                  <a:pt x="832" y="1047"/>
                </a:lnTo>
                <a:lnTo>
                  <a:pt x="813" y="1052"/>
                </a:lnTo>
                <a:lnTo>
                  <a:pt x="813" y="1052"/>
                </a:lnTo>
                <a:lnTo>
                  <a:pt x="812" y="1053"/>
                </a:lnTo>
                <a:lnTo>
                  <a:pt x="812" y="1055"/>
                </a:lnTo>
                <a:lnTo>
                  <a:pt x="812" y="1061"/>
                </a:lnTo>
                <a:lnTo>
                  <a:pt x="813" y="1070"/>
                </a:lnTo>
                <a:lnTo>
                  <a:pt x="771" y="1070"/>
                </a:lnTo>
                <a:lnTo>
                  <a:pt x="771" y="1070"/>
                </a:lnTo>
                <a:lnTo>
                  <a:pt x="773" y="1068"/>
                </a:lnTo>
                <a:lnTo>
                  <a:pt x="779" y="1063"/>
                </a:lnTo>
                <a:lnTo>
                  <a:pt x="783" y="1060"/>
                </a:lnTo>
                <a:lnTo>
                  <a:pt x="785" y="1054"/>
                </a:lnTo>
                <a:lnTo>
                  <a:pt x="788" y="1049"/>
                </a:lnTo>
                <a:lnTo>
                  <a:pt x="790" y="1042"/>
                </a:lnTo>
                <a:lnTo>
                  <a:pt x="790" y="1042"/>
                </a:lnTo>
                <a:lnTo>
                  <a:pt x="792" y="1027"/>
                </a:lnTo>
                <a:lnTo>
                  <a:pt x="793" y="1012"/>
                </a:lnTo>
                <a:lnTo>
                  <a:pt x="794" y="995"/>
                </a:lnTo>
                <a:lnTo>
                  <a:pt x="794" y="995"/>
                </a:lnTo>
                <a:lnTo>
                  <a:pt x="797" y="993"/>
                </a:lnTo>
                <a:lnTo>
                  <a:pt x="802" y="987"/>
                </a:lnTo>
                <a:lnTo>
                  <a:pt x="806" y="982"/>
                </a:lnTo>
                <a:lnTo>
                  <a:pt x="812" y="979"/>
                </a:lnTo>
                <a:lnTo>
                  <a:pt x="819" y="975"/>
                </a:lnTo>
                <a:lnTo>
                  <a:pt x="827" y="972"/>
                </a:lnTo>
                <a:lnTo>
                  <a:pt x="827" y="972"/>
                </a:lnTo>
                <a:lnTo>
                  <a:pt x="844" y="967"/>
                </a:lnTo>
                <a:lnTo>
                  <a:pt x="858" y="965"/>
                </a:lnTo>
                <a:lnTo>
                  <a:pt x="866" y="966"/>
                </a:lnTo>
                <a:lnTo>
                  <a:pt x="868" y="966"/>
                </a:lnTo>
                <a:lnTo>
                  <a:pt x="869" y="967"/>
                </a:lnTo>
                <a:lnTo>
                  <a:pt x="869" y="967"/>
                </a:lnTo>
                <a:close/>
                <a:moveTo>
                  <a:pt x="827" y="878"/>
                </a:moveTo>
                <a:lnTo>
                  <a:pt x="827" y="878"/>
                </a:lnTo>
                <a:lnTo>
                  <a:pt x="834" y="879"/>
                </a:lnTo>
                <a:lnTo>
                  <a:pt x="840" y="880"/>
                </a:lnTo>
                <a:lnTo>
                  <a:pt x="846" y="883"/>
                </a:lnTo>
                <a:lnTo>
                  <a:pt x="846" y="883"/>
                </a:lnTo>
                <a:lnTo>
                  <a:pt x="851" y="885"/>
                </a:lnTo>
                <a:lnTo>
                  <a:pt x="854" y="887"/>
                </a:lnTo>
                <a:lnTo>
                  <a:pt x="856" y="892"/>
                </a:lnTo>
                <a:lnTo>
                  <a:pt x="860" y="897"/>
                </a:lnTo>
                <a:lnTo>
                  <a:pt x="860" y="897"/>
                </a:lnTo>
                <a:lnTo>
                  <a:pt x="865" y="902"/>
                </a:lnTo>
                <a:lnTo>
                  <a:pt x="871" y="910"/>
                </a:lnTo>
                <a:lnTo>
                  <a:pt x="879" y="915"/>
                </a:lnTo>
                <a:lnTo>
                  <a:pt x="879" y="915"/>
                </a:lnTo>
                <a:lnTo>
                  <a:pt x="846" y="925"/>
                </a:lnTo>
                <a:lnTo>
                  <a:pt x="846" y="925"/>
                </a:lnTo>
                <a:lnTo>
                  <a:pt x="840" y="927"/>
                </a:lnTo>
                <a:lnTo>
                  <a:pt x="834" y="931"/>
                </a:lnTo>
                <a:lnTo>
                  <a:pt x="821" y="938"/>
                </a:lnTo>
                <a:lnTo>
                  <a:pt x="808" y="948"/>
                </a:lnTo>
                <a:lnTo>
                  <a:pt x="808" y="934"/>
                </a:lnTo>
                <a:lnTo>
                  <a:pt x="808" y="934"/>
                </a:lnTo>
                <a:lnTo>
                  <a:pt x="811" y="921"/>
                </a:lnTo>
                <a:lnTo>
                  <a:pt x="813" y="910"/>
                </a:lnTo>
                <a:lnTo>
                  <a:pt x="813" y="901"/>
                </a:lnTo>
                <a:lnTo>
                  <a:pt x="813" y="901"/>
                </a:lnTo>
                <a:lnTo>
                  <a:pt x="813" y="898"/>
                </a:lnTo>
                <a:lnTo>
                  <a:pt x="815" y="894"/>
                </a:lnTo>
                <a:lnTo>
                  <a:pt x="820" y="886"/>
                </a:lnTo>
                <a:lnTo>
                  <a:pt x="827" y="878"/>
                </a:lnTo>
                <a:lnTo>
                  <a:pt x="827" y="878"/>
                </a:lnTo>
                <a:close/>
                <a:moveTo>
                  <a:pt x="494" y="1033"/>
                </a:moveTo>
                <a:lnTo>
                  <a:pt x="494" y="1033"/>
                </a:lnTo>
                <a:lnTo>
                  <a:pt x="502" y="1036"/>
                </a:lnTo>
                <a:lnTo>
                  <a:pt x="508" y="1041"/>
                </a:lnTo>
                <a:lnTo>
                  <a:pt x="510" y="1043"/>
                </a:lnTo>
                <a:lnTo>
                  <a:pt x="513" y="1047"/>
                </a:lnTo>
                <a:lnTo>
                  <a:pt x="513" y="1047"/>
                </a:lnTo>
                <a:lnTo>
                  <a:pt x="514" y="1052"/>
                </a:lnTo>
                <a:lnTo>
                  <a:pt x="514" y="1055"/>
                </a:lnTo>
                <a:lnTo>
                  <a:pt x="514" y="1064"/>
                </a:lnTo>
                <a:lnTo>
                  <a:pt x="513" y="1075"/>
                </a:lnTo>
                <a:lnTo>
                  <a:pt x="494" y="1080"/>
                </a:lnTo>
                <a:lnTo>
                  <a:pt x="475" y="1080"/>
                </a:lnTo>
                <a:lnTo>
                  <a:pt x="470" y="1052"/>
                </a:lnTo>
                <a:lnTo>
                  <a:pt x="470" y="1052"/>
                </a:lnTo>
                <a:lnTo>
                  <a:pt x="482" y="1042"/>
                </a:lnTo>
                <a:lnTo>
                  <a:pt x="489" y="1035"/>
                </a:lnTo>
                <a:lnTo>
                  <a:pt x="494" y="1033"/>
                </a:lnTo>
                <a:lnTo>
                  <a:pt x="494" y="1033"/>
                </a:lnTo>
                <a:close/>
                <a:moveTo>
                  <a:pt x="475" y="1005"/>
                </a:moveTo>
                <a:lnTo>
                  <a:pt x="484" y="1023"/>
                </a:lnTo>
                <a:lnTo>
                  <a:pt x="461" y="1037"/>
                </a:lnTo>
                <a:lnTo>
                  <a:pt x="456" y="1033"/>
                </a:lnTo>
                <a:lnTo>
                  <a:pt x="456" y="1033"/>
                </a:lnTo>
                <a:lnTo>
                  <a:pt x="455" y="1029"/>
                </a:lnTo>
                <a:lnTo>
                  <a:pt x="455" y="1025"/>
                </a:lnTo>
                <a:lnTo>
                  <a:pt x="456" y="1019"/>
                </a:lnTo>
                <a:lnTo>
                  <a:pt x="475" y="1005"/>
                </a:lnTo>
                <a:close/>
                <a:moveTo>
                  <a:pt x="475" y="901"/>
                </a:moveTo>
                <a:lnTo>
                  <a:pt x="466" y="934"/>
                </a:lnTo>
                <a:lnTo>
                  <a:pt x="466" y="934"/>
                </a:lnTo>
                <a:lnTo>
                  <a:pt x="466" y="937"/>
                </a:lnTo>
                <a:lnTo>
                  <a:pt x="464" y="938"/>
                </a:lnTo>
                <a:lnTo>
                  <a:pt x="461" y="939"/>
                </a:lnTo>
                <a:lnTo>
                  <a:pt x="461" y="939"/>
                </a:lnTo>
                <a:lnTo>
                  <a:pt x="459" y="939"/>
                </a:lnTo>
                <a:lnTo>
                  <a:pt x="457" y="937"/>
                </a:lnTo>
                <a:lnTo>
                  <a:pt x="454" y="932"/>
                </a:lnTo>
                <a:lnTo>
                  <a:pt x="452" y="925"/>
                </a:lnTo>
                <a:lnTo>
                  <a:pt x="442" y="920"/>
                </a:lnTo>
                <a:lnTo>
                  <a:pt x="442" y="906"/>
                </a:lnTo>
                <a:lnTo>
                  <a:pt x="475" y="901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ECC99990-4807-4052-81BA-276FD02B259C}"/>
              </a:ext>
            </a:extLst>
          </p:cNvPr>
          <p:cNvSpPr>
            <a:spLocks noEditPoints="1"/>
          </p:cNvSpPr>
          <p:nvPr/>
        </p:nvSpPr>
        <p:spPr bwMode="auto">
          <a:xfrm>
            <a:off x="2767810" y="4712703"/>
            <a:ext cx="696969" cy="1667004"/>
          </a:xfrm>
          <a:custGeom>
            <a:avLst/>
            <a:gdLst>
              <a:gd name="T0" fmla="*/ 109 w 536"/>
              <a:gd name="T1" fmla="*/ 170 h 1282"/>
              <a:gd name="T2" fmla="*/ 88 w 536"/>
              <a:gd name="T3" fmla="*/ 329 h 1282"/>
              <a:gd name="T4" fmla="*/ 72 w 536"/>
              <a:gd name="T5" fmla="*/ 477 h 1282"/>
              <a:gd name="T6" fmla="*/ 82 w 536"/>
              <a:gd name="T7" fmla="*/ 691 h 1282"/>
              <a:gd name="T8" fmla="*/ 48 w 536"/>
              <a:gd name="T9" fmla="*/ 873 h 1282"/>
              <a:gd name="T10" fmla="*/ 14 w 536"/>
              <a:gd name="T11" fmla="*/ 1033 h 1282"/>
              <a:gd name="T12" fmla="*/ 3 w 536"/>
              <a:gd name="T13" fmla="*/ 1054 h 1282"/>
              <a:gd name="T14" fmla="*/ 52 w 536"/>
              <a:gd name="T15" fmla="*/ 1215 h 1282"/>
              <a:gd name="T16" fmla="*/ 113 w 536"/>
              <a:gd name="T17" fmla="*/ 1281 h 1282"/>
              <a:gd name="T18" fmla="*/ 187 w 536"/>
              <a:gd name="T19" fmla="*/ 1226 h 1282"/>
              <a:gd name="T20" fmla="*/ 240 w 536"/>
              <a:gd name="T21" fmla="*/ 1079 h 1282"/>
              <a:gd name="T22" fmla="*/ 301 w 536"/>
              <a:gd name="T23" fmla="*/ 1049 h 1282"/>
              <a:gd name="T24" fmla="*/ 330 w 536"/>
              <a:gd name="T25" fmla="*/ 1112 h 1282"/>
              <a:gd name="T26" fmla="*/ 393 w 536"/>
              <a:gd name="T27" fmla="*/ 1112 h 1282"/>
              <a:gd name="T28" fmla="*/ 435 w 536"/>
              <a:gd name="T29" fmla="*/ 919 h 1282"/>
              <a:gd name="T30" fmla="*/ 436 w 536"/>
              <a:gd name="T31" fmla="*/ 860 h 1282"/>
              <a:gd name="T32" fmla="*/ 451 w 536"/>
              <a:gd name="T33" fmla="*/ 746 h 1282"/>
              <a:gd name="T34" fmla="*/ 454 w 536"/>
              <a:gd name="T35" fmla="*/ 723 h 1282"/>
              <a:gd name="T36" fmla="*/ 427 w 536"/>
              <a:gd name="T37" fmla="*/ 702 h 1282"/>
              <a:gd name="T38" fmla="*/ 486 w 536"/>
              <a:gd name="T39" fmla="*/ 628 h 1282"/>
              <a:gd name="T40" fmla="*/ 498 w 536"/>
              <a:gd name="T41" fmla="*/ 554 h 1282"/>
              <a:gd name="T42" fmla="*/ 516 w 536"/>
              <a:gd name="T43" fmla="*/ 556 h 1282"/>
              <a:gd name="T44" fmla="*/ 527 w 536"/>
              <a:gd name="T45" fmla="*/ 548 h 1282"/>
              <a:gd name="T46" fmla="*/ 536 w 536"/>
              <a:gd name="T47" fmla="*/ 512 h 1282"/>
              <a:gd name="T48" fmla="*/ 500 w 536"/>
              <a:gd name="T49" fmla="*/ 391 h 1282"/>
              <a:gd name="T50" fmla="*/ 470 w 536"/>
              <a:gd name="T51" fmla="*/ 329 h 1282"/>
              <a:gd name="T52" fmla="*/ 425 w 536"/>
              <a:gd name="T53" fmla="*/ 243 h 1282"/>
              <a:gd name="T54" fmla="*/ 377 w 536"/>
              <a:gd name="T55" fmla="*/ 172 h 1282"/>
              <a:gd name="T56" fmla="*/ 322 w 536"/>
              <a:gd name="T57" fmla="*/ 156 h 1282"/>
              <a:gd name="T58" fmla="*/ 336 w 536"/>
              <a:gd name="T59" fmla="*/ 109 h 1282"/>
              <a:gd name="T60" fmla="*/ 322 w 536"/>
              <a:gd name="T61" fmla="*/ 44 h 1282"/>
              <a:gd name="T62" fmla="*/ 243 w 536"/>
              <a:gd name="T63" fmla="*/ 0 h 1282"/>
              <a:gd name="T64" fmla="*/ 188 w 536"/>
              <a:gd name="T65" fmla="*/ 53 h 1282"/>
              <a:gd name="T66" fmla="*/ 189 w 536"/>
              <a:gd name="T67" fmla="*/ 123 h 1282"/>
              <a:gd name="T68" fmla="*/ 377 w 536"/>
              <a:gd name="T69" fmla="*/ 322 h 1282"/>
              <a:gd name="T70" fmla="*/ 415 w 536"/>
              <a:gd name="T71" fmla="*/ 378 h 1282"/>
              <a:gd name="T72" fmla="*/ 466 w 536"/>
              <a:gd name="T73" fmla="*/ 465 h 1282"/>
              <a:gd name="T74" fmla="*/ 466 w 536"/>
              <a:gd name="T75" fmla="*/ 498 h 1282"/>
              <a:gd name="T76" fmla="*/ 430 w 536"/>
              <a:gd name="T77" fmla="*/ 495 h 1282"/>
              <a:gd name="T78" fmla="*/ 353 w 536"/>
              <a:gd name="T79" fmla="*/ 500 h 1282"/>
              <a:gd name="T80" fmla="*/ 307 w 536"/>
              <a:gd name="T81" fmla="*/ 463 h 1282"/>
              <a:gd name="T82" fmla="*/ 336 w 536"/>
              <a:gd name="T83" fmla="*/ 413 h 1282"/>
              <a:gd name="T84" fmla="*/ 248 w 536"/>
              <a:gd name="T85" fmla="*/ 896 h 1282"/>
              <a:gd name="T86" fmla="*/ 328 w 536"/>
              <a:gd name="T87" fmla="*/ 668 h 1282"/>
              <a:gd name="T88" fmla="*/ 94 w 536"/>
              <a:gd name="T89" fmla="*/ 1083 h 1282"/>
              <a:gd name="T90" fmla="*/ 100 w 536"/>
              <a:gd name="T91" fmla="*/ 1116 h 1282"/>
              <a:gd name="T92" fmla="*/ 169 w 536"/>
              <a:gd name="T93" fmla="*/ 1126 h 1282"/>
              <a:gd name="T94" fmla="*/ 181 w 536"/>
              <a:gd name="T95" fmla="*/ 1104 h 1282"/>
              <a:gd name="T96" fmla="*/ 199 w 536"/>
              <a:gd name="T97" fmla="*/ 1102 h 1282"/>
              <a:gd name="T98" fmla="*/ 151 w 536"/>
              <a:gd name="T99" fmla="*/ 1237 h 1282"/>
              <a:gd name="T100" fmla="*/ 107 w 536"/>
              <a:gd name="T101" fmla="*/ 1244 h 1282"/>
              <a:gd name="T102" fmla="*/ 70 w 536"/>
              <a:gd name="T103" fmla="*/ 1115 h 1282"/>
              <a:gd name="T104" fmla="*/ 94 w 536"/>
              <a:gd name="T105" fmla="*/ 980 h 1282"/>
              <a:gd name="T106" fmla="*/ 73 w 536"/>
              <a:gd name="T107" fmla="*/ 1004 h 1282"/>
              <a:gd name="T108" fmla="*/ 366 w 536"/>
              <a:gd name="T109" fmla="*/ 920 h 1282"/>
              <a:gd name="T110" fmla="*/ 395 w 536"/>
              <a:gd name="T111" fmla="*/ 922 h 1282"/>
              <a:gd name="T112" fmla="*/ 399 w 536"/>
              <a:gd name="T113" fmla="*/ 1047 h 1282"/>
              <a:gd name="T114" fmla="*/ 357 w 536"/>
              <a:gd name="T115" fmla="*/ 1094 h 1282"/>
              <a:gd name="T116" fmla="*/ 334 w 536"/>
              <a:gd name="T117" fmla="*/ 951 h 1282"/>
              <a:gd name="T118" fmla="*/ 210 w 536"/>
              <a:gd name="T119" fmla="*/ 784 h 1282"/>
              <a:gd name="T120" fmla="*/ 252 w 536"/>
              <a:gd name="T121" fmla="*/ 685 h 1282"/>
              <a:gd name="T122" fmla="*/ 280 w 536"/>
              <a:gd name="T123" fmla="*/ 677 h 1282"/>
              <a:gd name="T124" fmla="*/ 240 w 536"/>
              <a:gd name="T125" fmla="*/ 779 h 1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36" h="1282">
                <a:moveTo>
                  <a:pt x="189" y="123"/>
                </a:moveTo>
                <a:lnTo>
                  <a:pt x="155" y="144"/>
                </a:lnTo>
                <a:lnTo>
                  <a:pt x="155" y="144"/>
                </a:lnTo>
                <a:lnTo>
                  <a:pt x="149" y="146"/>
                </a:lnTo>
                <a:lnTo>
                  <a:pt x="137" y="151"/>
                </a:lnTo>
                <a:lnTo>
                  <a:pt x="121" y="158"/>
                </a:lnTo>
                <a:lnTo>
                  <a:pt x="115" y="163"/>
                </a:lnTo>
                <a:lnTo>
                  <a:pt x="110" y="168"/>
                </a:lnTo>
                <a:lnTo>
                  <a:pt x="110" y="168"/>
                </a:lnTo>
                <a:lnTo>
                  <a:pt x="109" y="170"/>
                </a:lnTo>
                <a:lnTo>
                  <a:pt x="108" y="175"/>
                </a:lnTo>
                <a:lnTo>
                  <a:pt x="106" y="187"/>
                </a:lnTo>
                <a:lnTo>
                  <a:pt x="103" y="218"/>
                </a:lnTo>
                <a:lnTo>
                  <a:pt x="101" y="248"/>
                </a:lnTo>
                <a:lnTo>
                  <a:pt x="101" y="260"/>
                </a:lnTo>
                <a:lnTo>
                  <a:pt x="98" y="267"/>
                </a:lnTo>
                <a:lnTo>
                  <a:pt x="98" y="267"/>
                </a:lnTo>
                <a:lnTo>
                  <a:pt x="97" y="274"/>
                </a:lnTo>
                <a:lnTo>
                  <a:pt x="94" y="290"/>
                </a:lnTo>
                <a:lnTo>
                  <a:pt x="88" y="329"/>
                </a:lnTo>
                <a:lnTo>
                  <a:pt x="78" y="392"/>
                </a:lnTo>
                <a:lnTo>
                  <a:pt x="78" y="392"/>
                </a:lnTo>
                <a:lnTo>
                  <a:pt x="77" y="402"/>
                </a:lnTo>
                <a:lnTo>
                  <a:pt x="77" y="413"/>
                </a:lnTo>
                <a:lnTo>
                  <a:pt x="77" y="422"/>
                </a:lnTo>
                <a:lnTo>
                  <a:pt x="78" y="427"/>
                </a:lnTo>
                <a:lnTo>
                  <a:pt x="78" y="427"/>
                </a:lnTo>
                <a:lnTo>
                  <a:pt x="84" y="437"/>
                </a:lnTo>
                <a:lnTo>
                  <a:pt x="72" y="477"/>
                </a:lnTo>
                <a:lnTo>
                  <a:pt x="72" y="477"/>
                </a:lnTo>
                <a:lnTo>
                  <a:pt x="69" y="486"/>
                </a:lnTo>
                <a:lnTo>
                  <a:pt x="61" y="506"/>
                </a:lnTo>
                <a:lnTo>
                  <a:pt x="58" y="519"/>
                </a:lnTo>
                <a:lnTo>
                  <a:pt x="55" y="535"/>
                </a:lnTo>
                <a:lnTo>
                  <a:pt x="54" y="549"/>
                </a:lnTo>
                <a:lnTo>
                  <a:pt x="55" y="565"/>
                </a:lnTo>
                <a:lnTo>
                  <a:pt x="55" y="565"/>
                </a:lnTo>
                <a:lnTo>
                  <a:pt x="61" y="599"/>
                </a:lnTo>
                <a:lnTo>
                  <a:pt x="69" y="638"/>
                </a:lnTo>
                <a:lnTo>
                  <a:pt x="82" y="691"/>
                </a:lnTo>
                <a:lnTo>
                  <a:pt x="82" y="691"/>
                </a:lnTo>
                <a:lnTo>
                  <a:pt x="85" y="711"/>
                </a:lnTo>
                <a:lnTo>
                  <a:pt x="89" y="740"/>
                </a:lnTo>
                <a:lnTo>
                  <a:pt x="94" y="779"/>
                </a:lnTo>
                <a:lnTo>
                  <a:pt x="94" y="779"/>
                </a:lnTo>
                <a:lnTo>
                  <a:pt x="87" y="789"/>
                </a:lnTo>
                <a:lnTo>
                  <a:pt x="72" y="818"/>
                </a:lnTo>
                <a:lnTo>
                  <a:pt x="64" y="836"/>
                </a:lnTo>
                <a:lnTo>
                  <a:pt x="55" y="854"/>
                </a:lnTo>
                <a:lnTo>
                  <a:pt x="48" y="873"/>
                </a:lnTo>
                <a:lnTo>
                  <a:pt x="43" y="890"/>
                </a:lnTo>
                <a:lnTo>
                  <a:pt x="43" y="890"/>
                </a:lnTo>
                <a:lnTo>
                  <a:pt x="40" y="908"/>
                </a:lnTo>
                <a:lnTo>
                  <a:pt x="36" y="927"/>
                </a:lnTo>
                <a:lnTo>
                  <a:pt x="31" y="967"/>
                </a:lnTo>
                <a:lnTo>
                  <a:pt x="29" y="1010"/>
                </a:lnTo>
                <a:lnTo>
                  <a:pt x="31" y="1039"/>
                </a:lnTo>
                <a:lnTo>
                  <a:pt x="31" y="1039"/>
                </a:lnTo>
                <a:lnTo>
                  <a:pt x="22" y="1036"/>
                </a:lnTo>
                <a:lnTo>
                  <a:pt x="14" y="1033"/>
                </a:lnTo>
                <a:lnTo>
                  <a:pt x="10" y="1033"/>
                </a:lnTo>
                <a:lnTo>
                  <a:pt x="8" y="1033"/>
                </a:lnTo>
                <a:lnTo>
                  <a:pt x="8" y="1033"/>
                </a:lnTo>
                <a:lnTo>
                  <a:pt x="6" y="1035"/>
                </a:lnTo>
                <a:lnTo>
                  <a:pt x="4" y="1037"/>
                </a:lnTo>
                <a:lnTo>
                  <a:pt x="2" y="1043"/>
                </a:lnTo>
                <a:lnTo>
                  <a:pt x="0" y="1049"/>
                </a:lnTo>
                <a:lnTo>
                  <a:pt x="0" y="1053"/>
                </a:lnTo>
                <a:lnTo>
                  <a:pt x="3" y="1054"/>
                </a:lnTo>
                <a:lnTo>
                  <a:pt x="3" y="1054"/>
                </a:lnTo>
                <a:lnTo>
                  <a:pt x="9" y="1056"/>
                </a:lnTo>
                <a:lnTo>
                  <a:pt x="18" y="1060"/>
                </a:lnTo>
                <a:lnTo>
                  <a:pt x="31" y="1062"/>
                </a:lnTo>
                <a:lnTo>
                  <a:pt x="31" y="1062"/>
                </a:lnTo>
                <a:lnTo>
                  <a:pt x="31" y="1078"/>
                </a:lnTo>
                <a:lnTo>
                  <a:pt x="35" y="1117"/>
                </a:lnTo>
                <a:lnTo>
                  <a:pt x="37" y="1141"/>
                </a:lnTo>
                <a:lnTo>
                  <a:pt x="41" y="1166"/>
                </a:lnTo>
                <a:lnTo>
                  <a:pt x="46" y="1191"/>
                </a:lnTo>
                <a:lnTo>
                  <a:pt x="52" y="1215"/>
                </a:lnTo>
                <a:lnTo>
                  <a:pt x="52" y="1215"/>
                </a:lnTo>
                <a:lnTo>
                  <a:pt x="55" y="1225"/>
                </a:lnTo>
                <a:lnTo>
                  <a:pt x="60" y="1234"/>
                </a:lnTo>
                <a:lnTo>
                  <a:pt x="65" y="1243"/>
                </a:lnTo>
                <a:lnTo>
                  <a:pt x="70" y="1250"/>
                </a:lnTo>
                <a:lnTo>
                  <a:pt x="75" y="1257"/>
                </a:lnTo>
                <a:lnTo>
                  <a:pt x="79" y="1262"/>
                </a:lnTo>
                <a:lnTo>
                  <a:pt x="90" y="1271"/>
                </a:lnTo>
                <a:lnTo>
                  <a:pt x="102" y="1277"/>
                </a:lnTo>
                <a:lnTo>
                  <a:pt x="113" y="1281"/>
                </a:lnTo>
                <a:lnTo>
                  <a:pt x="124" y="1282"/>
                </a:lnTo>
                <a:lnTo>
                  <a:pt x="134" y="1282"/>
                </a:lnTo>
                <a:lnTo>
                  <a:pt x="134" y="1282"/>
                </a:lnTo>
                <a:lnTo>
                  <a:pt x="139" y="1281"/>
                </a:lnTo>
                <a:lnTo>
                  <a:pt x="144" y="1280"/>
                </a:lnTo>
                <a:lnTo>
                  <a:pt x="153" y="1274"/>
                </a:lnTo>
                <a:lnTo>
                  <a:pt x="163" y="1266"/>
                </a:lnTo>
                <a:lnTo>
                  <a:pt x="171" y="1255"/>
                </a:lnTo>
                <a:lnTo>
                  <a:pt x="180" y="1242"/>
                </a:lnTo>
                <a:lnTo>
                  <a:pt x="187" y="1226"/>
                </a:lnTo>
                <a:lnTo>
                  <a:pt x="194" y="1210"/>
                </a:lnTo>
                <a:lnTo>
                  <a:pt x="201" y="1194"/>
                </a:lnTo>
                <a:lnTo>
                  <a:pt x="201" y="1194"/>
                </a:lnTo>
                <a:lnTo>
                  <a:pt x="207" y="1177"/>
                </a:lnTo>
                <a:lnTo>
                  <a:pt x="213" y="1158"/>
                </a:lnTo>
                <a:lnTo>
                  <a:pt x="222" y="1121"/>
                </a:lnTo>
                <a:lnTo>
                  <a:pt x="226" y="1092"/>
                </a:lnTo>
                <a:lnTo>
                  <a:pt x="228" y="1080"/>
                </a:lnTo>
                <a:lnTo>
                  <a:pt x="228" y="1080"/>
                </a:lnTo>
                <a:lnTo>
                  <a:pt x="240" y="1079"/>
                </a:lnTo>
                <a:lnTo>
                  <a:pt x="252" y="1077"/>
                </a:lnTo>
                <a:lnTo>
                  <a:pt x="264" y="1074"/>
                </a:lnTo>
                <a:lnTo>
                  <a:pt x="264" y="1074"/>
                </a:lnTo>
                <a:lnTo>
                  <a:pt x="274" y="1071"/>
                </a:lnTo>
                <a:lnTo>
                  <a:pt x="283" y="1065"/>
                </a:lnTo>
                <a:lnTo>
                  <a:pt x="290" y="1060"/>
                </a:lnTo>
                <a:lnTo>
                  <a:pt x="296" y="1056"/>
                </a:lnTo>
                <a:lnTo>
                  <a:pt x="296" y="1056"/>
                </a:lnTo>
                <a:lnTo>
                  <a:pt x="298" y="1054"/>
                </a:lnTo>
                <a:lnTo>
                  <a:pt x="301" y="1049"/>
                </a:lnTo>
                <a:lnTo>
                  <a:pt x="307" y="1033"/>
                </a:lnTo>
                <a:lnTo>
                  <a:pt x="313" y="1013"/>
                </a:lnTo>
                <a:lnTo>
                  <a:pt x="313" y="1013"/>
                </a:lnTo>
                <a:lnTo>
                  <a:pt x="314" y="1026"/>
                </a:lnTo>
                <a:lnTo>
                  <a:pt x="317" y="1057"/>
                </a:lnTo>
                <a:lnTo>
                  <a:pt x="320" y="1074"/>
                </a:lnTo>
                <a:lnTo>
                  <a:pt x="323" y="1091"/>
                </a:lnTo>
                <a:lnTo>
                  <a:pt x="327" y="1104"/>
                </a:lnTo>
                <a:lnTo>
                  <a:pt x="330" y="1112"/>
                </a:lnTo>
                <a:lnTo>
                  <a:pt x="330" y="1112"/>
                </a:lnTo>
                <a:lnTo>
                  <a:pt x="335" y="1117"/>
                </a:lnTo>
                <a:lnTo>
                  <a:pt x="341" y="1122"/>
                </a:lnTo>
                <a:lnTo>
                  <a:pt x="348" y="1126"/>
                </a:lnTo>
                <a:lnTo>
                  <a:pt x="356" y="1129"/>
                </a:lnTo>
                <a:lnTo>
                  <a:pt x="364" y="1130"/>
                </a:lnTo>
                <a:lnTo>
                  <a:pt x="371" y="1129"/>
                </a:lnTo>
                <a:lnTo>
                  <a:pt x="380" y="1127"/>
                </a:lnTo>
                <a:lnTo>
                  <a:pt x="387" y="1121"/>
                </a:lnTo>
                <a:lnTo>
                  <a:pt x="387" y="1121"/>
                </a:lnTo>
                <a:lnTo>
                  <a:pt x="393" y="1112"/>
                </a:lnTo>
                <a:lnTo>
                  <a:pt x="399" y="1100"/>
                </a:lnTo>
                <a:lnTo>
                  <a:pt x="405" y="1085"/>
                </a:lnTo>
                <a:lnTo>
                  <a:pt x="411" y="1068"/>
                </a:lnTo>
                <a:lnTo>
                  <a:pt x="417" y="1049"/>
                </a:lnTo>
                <a:lnTo>
                  <a:pt x="420" y="1029"/>
                </a:lnTo>
                <a:lnTo>
                  <a:pt x="424" y="1007"/>
                </a:lnTo>
                <a:lnTo>
                  <a:pt x="427" y="987"/>
                </a:lnTo>
                <a:lnTo>
                  <a:pt x="427" y="987"/>
                </a:lnTo>
                <a:lnTo>
                  <a:pt x="432" y="949"/>
                </a:lnTo>
                <a:lnTo>
                  <a:pt x="435" y="919"/>
                </a:lnTo>
                <a:lnTo>
                  <a:pt x="436" y="892"/>
                </a:lnTo>
                <a:lnTo>
                  <a:pt x="436" y="892"/>
                </a:lnTo>
                <a:lnTo>
                  <a:pt x="438" y="890"/>
                </a:lnTo>
                <a:lnTo>
                  <a:pt x="439" y="886"/>
                </a:lnTo>
                <a:lnTo>
                  <a:pt x="439" y="882"/>
                </a:lnTo>
                <a:lnTo>
                  <a:pt x="439" y="882"/>
                </a:lnTo>
                <a:lnTo>
                  <a:pt x="437" y="874"/>
                </a:lnTo>
                <a:lnTo>
                  <a:pt x="436" y="872"/>
                </a:lnTo>
                <a:lnTo>
                  <a:pt x="436" y="872"/>
                </a:lnTo>
                <a:lnTo>
                  <a:pt x="436" y="860"/>
                </a:lnTo>
                <a:lnTo>
                  <a:pt x="436" y="834"/>
                </a:lnTo>
                <a:lnTo>
                  <a:pt x="436" y="834"/>
                </a:lnTo>
                <a:lnTo>
                  <a:pt x="436" y="819"/>
                </a:lnTo>
                <a:lnTo>
                  <a:pt x="436" y="803"/>
                </a:lnTo>
                <a:lnTo>
                  <a:pt x="433" y="779"/>
                </a:lnTo>
                <a:lnTo>
                  <a:pt x="433" y="779"/>
                </a:lnTo>
                <a:lnTo>
                  <a:pt x="427" y="755"/>
                </a:lnTo>
                <a:lnTo>
                  <a:pt x="442" y="755"/>
                </a:lnTo>
                <a:lnTo>
                  <a:pt x="445" y="746"/>
                </a:lnTo>
                <a:lnTo>
                  <a:pt x="451" y="746"/>
                </a:lnTo>
                <a:lnTo>
                  <a:pt x="451" y="746"/>
                </a:lnTo>
                <a:lnTo>
                  <a:pt x="452" y="749"/>
                </a:lnTo>
                <a:lnTo>
                  <a:pt x="455" y="750"/>
                </a:lnTo>
                <a:lnTo>
                  <a:pt x="457" y="749"/>
                </a:lnTo>
                <a:lnTo>
                  <a:pt x="457" y="749"/>
                </a:lnTo>
                <a:lnTo>
                  <a:pt x="458" y="745"/>
                </a:lnTo>
                <a:lnTo>
                  <a:pt x="457" y="739"/>
                </a:lnTo>
                <a:lnTo>
                  <a:pt x="456" y="731"/>
                </a:lnTo>
                <a:lnTo>
                  <a:pt x="454" y="723"/>
                </a:lnTo>
                <a:lnTo>
                  <a:pt x="454" y="723"/>
                </a:lnTo>
                <a:lnTo>
                  <a:pt x="450" y="712"/>
                </a:lnTo>
                <a:lnTo>
                  <a:pt x="448" y="709"/>
                </a:lnTo>
                <a:lnTo>
                  <a:pt x="445" y="708"/>
                </a:lnTo>
                <a:lnTo>
                  <a:pt x="445" y="708"/>
                </a:lnTo>
                <a:lnTo>
                  <a:pt x="439" y="708"/>
                </a:lnTo>
                <a:lnTo>
                  <a:pt x="439" y="708"/>
                </a:lnTo>
                <a:lnTo>
                  <a:pt x="435" y="706"/>
                </a:lnTo>
                <a:lnTo>
                  <a:pt x="430" y="703"/>
                </a:lnTo>
                <a:lnTo>
                  <a:pt x="427" y="702"/>
                </a:lnTo>
                <a:lnTo>
                  <a:pt x="427" y="702"/>
                </a:lnTo>
                <a:lnTo>
                  <a:pt x="420" y="702"/>
                </a:lnTo>
                <a:lnTo>
                  <a:pt x="415" y="702"/>
                </a:lnTo>
                <a:lnTo>
                  <a:pt x="430" y="638"/>
                </a:lnTo>
                <a:lnTo>
                  <a:pt x="430" y="638"/>
                </a:lnTo>
                <a:lnTo>
                  <a:pt x="444" y="639"/>
                </a:lnTo>
                <a:lnTo>
                  <a:pt x="466" y="638"/>
                </a:lnTo>
                <a:lnTo>
                  <a:pt x="466" y="638"/>
                </a:lnTo>
                <a:lnTo>
                  <a:pt x="473" y="636"/>
                </a:lnTo>
                <a:lnTo>
                  <a:pt x="481" y="633"/>
                </a:lnTo>
                <a:lnTo>
                  <a:pt x="486" y="628"/>
                </a:lnTo>
                <a:lnTo>
                  <a:pt x="488" y="626"/>
                </a:lnTo>
                <a:lnTo>
                  <a:pt x="488" y="623"/>
                </a:lnTo>
                <a:lnTo>
                  <a:pt x="488" y="623"/>
                </a:lnTo>
                <a:lnTo>
                  <a:pt x="490" y="586"/>
                </a:lnTo>
                <a:lnTo>
                  <a:pt x="488" y="554"/>
                </a:lnTo>
                <a:lnTo>
                  <a:pt x="488" y="554"/>
                </a:lnTo>
                <a:lnTo>
                  <a:pt x="491" y="554"/>
                </a:lnTo>
                <a:lnTo>
                  <a:pt x="494" y="554"/>
                </a:lnTo>
                <a:lnTo>
                  <a:pt x="494" y="554"/>
                </a:lnTo>
                <a:lnTo>
                  <a:pt x="498" y="554"/>
                </a:lnTo>
                <a:lnTo>
                  <a:pt x="499" y="555"/>
                </a:lnTo>
                <a:lnTo>
                  <a:pt x="500" y="556"/>
                </a:lnTo>
                <a:lnTo>
                  <a:pt x="500" y="556"/>
                </a:lnTo>
                <a:lnTo>
                  <a:pt x="504" y="557"/>
                </a:lnTo>
                <a:lnTo>
                  <a:pt x="510" y="559"/>
                </a:lnTo>
                <a:lnTo>
                  <a:pt x="510" y="559"/>
                </a:lnTo>
                <a:lnTo>
                  <a:pt x="511" y="559"/>
                </a:lnTo>
                <a:lnTo>
                  <a:pt x="513" y="557"/>
                </a:lnTo>
                <a:lnTo>
                  <a:pt x="515" y="556"/>
                </a:lnTo>
                <a:lnTo>
                  <a:pt x="516" y="556"/>
                </a:lnTo>
                <a:lnTo>
                  <a:pt x="516" y="556"/>
                </a:lnTo>
                <a:lnTo>
                  <a:pt x="517" y="557"/>
                </a:lnTo>
                <a:lnTo>
                  <a:pt x="521" y="559"/>
                </a:lnTo>
                <a:lnTo>
                  <a:pt x="524" y="559"/>
                </a:lnTo>
                <a:lnTo>
                  <a:pt x="525" y="557"/>
                </a:lnTo>
                <a:lnTo>
                  <a:pt x="527" y="556"/>
                </a:lnTo>
                <a:lnTo>
                  <a:pt x="527" y="556"/>
                </a:lnTo>
                <a:lnTo>
                  <a:pt x="528" y="553"/>
                </a:lnTo>
                <a:lnTo>
                  <a:pt x="528" y="550"/>
                </a:lnTo>
                <a:lnTo>
                  <a:pt x="527" y="548"/>
                </a:lnTo>
                <a:lnTo>
                  <a:pt x="527" y="548"/>
                </a:lnTo>
                <a:lnTo>
                  <a:pt x="528" y="547"/>
                </a:lnTo>
                <a:lnTo>
                  <a:pt x="530" y="542"/>
                </a:lnTo>
                <a:lnTo>
                  <a:pt x="530" y="542"/>
                </a:lnTo>
                <a:lnTo>
                  <a:pt x="533" y="524"/>
                </a:lnTo>
                <a:lnTo>
                  <a:pt x="533" y="524"/>
                </a:lnTo>
                <a:lnTo>
                  <a:pt x="535" y="522"/>
                </a:lnTo>
                <a:lnTo>
                  <a:pt x="535" y="518"/>
                </a:lnTo>
                <a:lnTo>
                  <a:pt x="536" y="512"/>
                </a:lnTo>
                <a:lnTo>
                  <a:pt x="536" y="512"/>
                </a:lnTo>
                <a:lnTo>
                  <a:pt x="536" y="501"/>
                </a:lnTo>
                <a:lnTo>
                  <a:pt x="535" y="498"/>
                </a:lnTo>
                <a:lnTo>
                  <a:pt x="535" y="495"/>
                </a:lnTo>
                <a:lnTo>
                  <a:pt x="533" y="495"/>
                </a:lnTo>
                <a:lnTo>
                  <a:pt x="533" y="495"/>
                </a:lnTo>
                <a:lnTo>
                  <a:pt x="524" y="492"/>
                </a:lnTo>
                <a:lnTo>
                  <a:pt x="524" y="492"/>
                </a:lnTo>
                <a:lnTo>
                  <a:pt x="504" y="401"/>
                </a:lnTo>
                <a:lnTo>
                  <a:pt x="504" y="401"/>
                </a:lnTo>
                <a:lnTo>
                  <a:pt x="500" y="391"/>
                </a:lnTo>
                <a:lnTo>
                  <a:pt x="496" y="385"/>
                </a:lnTo>
                <a:lnTo>
                  <a:pt x="492" y="380"/>
                </a:lnTo>
                <a:lnTo>
                  <a:pt x="488" y="374"/>
                </a:lnTo>
                <a:lnTo>
                  <a:pt x="488" y="374"/>
                </a:lnTo>
                <a:lnTo>
                  <a:pt x="486" y="367"/>
                </a:lnTo>
                <a:lnTo>
                  <a:pt x="482" y="359"/>
                </a:lnTo>
                <a:lnTo>
                  <a:pt x="478" y="349"/>
                </a:lnTo>
                <a:lnTo>
                  <a:pt x="474" y="340"/>
                </a:lnTo>
                <a:lnTo>
                  <a:pt x="474" y="340"/>
                </a:lnTo>
                <a:lnTo>
                  <a:pt x="470" y="329"/>
                </a:lnTo>
                <a:lnTo>
                  <a:pt x="466" y="318"/>
                </a:lnTo>
                <a:lnTo>
                  <a:pt x="457" y="299"/>
                </a:lnTo>
                <a:lnTo>
                  <a:pt x="457" y="299"/>
                </a:lnTo>
                <a:lnTo>
                  <a:pt x="454" y="292"/>
                </a:lnTo>
                <a:lnTo>
                  <a:pt x="451" y="287"/>
                </a:lnTo>
                <a:lnTo>
                  <a:pt x="448" y="281"/>
                </a:lnTo>
                <a:lnTo>
                  <a:pt x="448" y="281"/>
                </a:lnTo>
                <a:lnTo>
                  <a:pt x="437" y="264"/>
                </a:lnTo>
                <a:lnTo>
                  <a:pt x="429" y="251"/>
                </a:lnTo>
                <a:lnTo>
                  <a:pt x="425" y="243"/>
                </a:lnTo>
                <a:lnTo>
                  <a:pt x="425" y="243"/>
                </a:lnTo>
                <a:lnTo>
                  <a:pt x="421" y="235"/>
                </a:lnTo>
                <a:lnTo>
                  <a:pt x="414" y="219"/>
                </a:lnTo>
                <a:lnTo>
                  <a:pt x="406" y="202"/>
                </a:lnTo>
                <a:lnTo>
                  <a:pt x="397" y="190"/>
                </a:lnTo>
                <a:lnTo>
                  <a:pt x="397" y="190"/>
                </a:lnTo>
                <a:lnTo>
                  <a:pt x="391" y="183"/>
                </a:lnTo>
                <a:lnTo>
                  <a:pt x="387" y="178"/>
                </a:lnTo>
                <a:lnTo>
                  <a:pt x="382" y="175"/>
                </a:lnTo>
                <a:lnTo>
                  <a:pt x="377" y="172"/>
                </a:lnTo>
                <a:lnTo>
                  <a:pt x="377" y="172"/>
                </a:lnTo>
                <a:lnTo>
                  <a:pt x="372" y="170"/>
                </a:lnTo>
                <a:lnTo>
                  <a:pt x="366" y="165"/>
                </a:lnTo>
                <a:lnTo>
                  <a:pt x="360" y="160"/>
                </a:lnTo>
                <a:lnTo>
                  <a:pt x="357" y="159"/>
                </a:lnTo>
                <a:lnTo>
                  <a:pt x="354" y="158"/>
                </a:lnTo>
                <a:lnTo>
                  <a:pt x="354" y="158"/>
                </a:lnTo>
                <a:lnTo>
                  <a:pt x="335" y="157"/>
                </a:lnTo>
                <a:lnTo>
                  <a:pt x="322" y="156"/>
                </a:lnTo>
                <a:lnTo>
                  <a:pt x="322" y="156"/>
                </a:lnTo>
                <a:lnTo>
                  <a:pt x="327" y="146"/>
                </a:lnTo>
                <a:lnTo>
                  <a:pt x="329" y="138"/>
                </a:lnTo>
                <a:lnTo>
                  <a:pt x="330" y="129"/>
                </a:lnTo>
                <a:lnTo>
                  <a:pt x="330" y="129"/>
                </a:lnTo>
                <a:lnTo>
                  <a:pt x="330" y="119"/>
                </a:lnTo>
                <a:lnTo>
                  <a:pt x="330" y="114"/>
                </a:lnTo>
                <a:lnTo>
                  <a:pt x="330" y="114"/>
                </a:lnTo>
                <a:lnTo>
                  <a:pt x="334" y="114"/>
                </a:lnTo>
                <a:lnTo>
                  <a:pt x="335" y="111"/>
                </a:lnTo>
                <a:lnTo>
                  <a:pt x="336" y="109"/>
                </a:lnTo>
                <a:lnTo>
                  <a:pt x="336" y="109"/>
                </a:lnTo>
                <a:lnTo>
                  <a:pt x="335" y="104"/>
                </a:lnTo>
                <a:lnTo>
                  <a:pt x="334" y="99"/>
                </a:lnTo>
                <a:lnTo>
                  <a:pt x="332" y="95"/>
                </a:lnTo>
                <a:lnTo>
                  <a:pt x="330" y="87"/>
                </a:lnTo>
                <a:lnTo>
                  <a:pt x="330" y="87"/>
                </a:lnTo>
                <a:lnTo>
                  <a:pt x="328" y="67"/>
                </a:lnTo>
                <a:lnTo>
                  <a:pt x="326" y="54"/>
                </a:lnTo>
                <a:lnTo>
                  <a:pt x="322" y="44"/>
                </a:lnTo>
                <a:lnTo>
                  <a:pt x="322" y="44"/>
                </a:lnTo>
                <a:lnTo>
                  <a:pt x="316" y="35"/>
                </a:lnTo>
                <a:lnTo>
                  <a:pt x="308" y="25"/>
                </a:lnTo>
                <a:lnTo>
                  <a:pt x="298" y="17"/>
                </a:lnTo>
                <a:lnTo>
                  <a:pt x="286" y="9"/>
                </a:lnTo>
                <a:lnTo>
                  <a:pt x="286" y="9"/>
                </a:lnTo>
                <a:lnTo>
                  <a:pt x="275" y="4"/>
                </a:lnTo>
                <a:lnTo>
                  <a:pt x="264" y="1"/>
                </a:lnTo>
                <a:lnTo>
                  <a:pt x="253" y="0"/>
                </a:lnTo>
                <a:lnTo>
                  <a:pt x="243" y="0"/>
                </a:lnTo>
                <a:lnTo>
                  <a:pt x="243" y="0"/>
                </a:lnTo>
                <a:lnTo>
                  <a:pt x="232" y="0"/>
                </a:lnTo>
                <a:lnTo>
                  <a:pt x="223" y="3"/>
                </a:lnTo>
                <a:lnTo>
                  <a:pt x="214" y="6"/>
                </a:lnTo>
                <a:lnTo>
                  <a:pt x="207" y="12"/>
                </a:lnTo>
                <a:lnTo>
                  <a:pt x="207" y="12"/>
                </a:lnTo>
                <a:lnTo>
                  <a:pt x="201" y="19"/>
                </a:lnTo>
                <a:lnTo>
                  <a:pt x="197" y="28"/>
                </a:lnTo>
                <a:lnTo>
                  <a:pt x="189" y="44"/>
                </a:lnTo>
                <a:lnTo>
                  <a:pt x="189" y="44"/>
                </a:lnTo>
                <a:lnTo>
                  <a:pt x="188" y="53"/>
                </a:lnTo>
                <a:lnTo>
                  <a:pt x="188" y="66"/>
                </a:lnTo>
                <a:lnTo>
                  <a:pt x="187" y="85"/>
                </a:lnTo>
                <a:lnTo>
                  <a:pt x="187" y="85"/>
                </a:lnTo>
                <a:lnTo>
                  <a:pt x="186" y="95"/>
                </a:lnTo>
                <a:lnTo>
                  <a:pt x="186" y="99"/>
                </a:lnTo>
                <a:lnTo>
                  <a:pt x="187" y="103"/>
                </a:lnTo>
                <a:lnTo>
                  <a:pt x="187" y="103"/>
                </a:lnTo>
                <a:lnTo>
                  <a:pt x="188" y="107"/>
                </a:lnTo>
                <a:lnTo>
                  <a:pt x="189" y="114"/>
                </a:lnTo>
                <a:lnTo>
                  <a:pt x="189" y="123"/>
                </a:lnTo>
                <a:lnTo>
                  <a:pt x="189" y="123"/>
                </a:lnTo>
                <a:close/>
                <a:moveTo>
                  <a:pt x="351" y="302"/>
                </a:moveTo>
                <a:lnTo>
                  <a:pt x="351" y="302"/>
                </a:lnTo>
                <a:lnTo>
                  <a:pt x="357" y="303"/>
                </a:lnTo>
                <a:lnTo>
                  <a:pt x="360" y="304"/>
                </a:lnTo>
                <a:lnTo>
                  <a:pt x="363" y="305"/>
                </a:lnTo>
                <a:lnTo>
                  <a:pt x="363" y="305"/>
                </a:lnTo>
                <a:lnTo>
                  <a:pt x="369" y="310"/>
                </a:lnTo>
                <a:lnTo>
                  <a:pt x="377" y="322"/>
                </a:lnTo>
                <a:lnTo>
                  <a:pt x="377" y="322"/>
                </a:lnTo>
                <a:lnTo>
                  <a:pt x="385" y="330"/>
                </a:lnTo>
                <a:lnTo>
                  <a:pt x="395" y="341"/>
                </a:lnTo>
                <a:lnTo>
                  <a:pt x="403" y="349"/>
                </a:lnTo>
                <a:lnTo>
                  <a:pt x="407" y="354"/>
                </a:lnTo>
                <a:lnTo>
                  <a:pt x="407" y="354"/>
                </a:lnTo>
                <a:lnTo>
                  <a:pt x="408" y="358"/>
                </a:lnTo>
                <a:lnTo>
                  <a:pt x="411" y="363"/>
                </a:lnTo>
                <a:lnTo>
                  <a:pt x="413" y="370"/>
                </a:lnTo>
                <a:lnTo>
                  <a:pt x="415" y="378"/>
                </a:lnTo>
                <a:lnTo>
                  <a:pt x="415" y="378"/>
                </a:lnTo>
                <a:lnTo>
                  <a:pt x="418" y="388"/>
                </a:lnTo>
                <a:lnTo>
                  <a:pt x="421" y="392"/>
                </a:lnTo>
                <a:lnTo>
                  <a:pt x="421" y="392"/>
                </a:lnTo>
                <a:lnTo>
                  <a:pt x="424" y="398"/>
                </a:lnTo>
                <a:lnTo>
                  <a:pt x="426" y="407"/>
                </a:lnTo>
                <a:lnTo>
                  <a:pt x="429" y="416"/>
                </a:lnTo>
                <a:lnTo>
                  <a:pt x="431" y="421"/>
                </a:lnTo>
                <a:lnTo>
                  <a:pt x="433" y="425"/>
                </a:lnTo>
                <a:lnTo>
                  <a:pt x="433" y="425"/>
                </a:lnTo>
                <a:lnTo>
                  <a:pt x="466" y="465"/>
                </a:lnTo>
                <a:lnTo>
                  <a:pt x="466" y="465"/>
                </a:lnTo>
                <a:lnTo>
                  <a:pt x="467" y="469"/>
                </a:lnTo>
                <a:lnTo>
                  <a:pt x="469" y="474"/>
                </a:lnTo>
                <a:lnTo>
                  <a:pt x="472" y="485"/>
                </a:lnTo>
                <a:lnTo>
                  <a:pt x="474" y="498"/>
                </a:lnTo>
                <a:lnTo>
                  <a:pt x="474" y="498"/>
                </a:lnTo>
                <a:lnTo>
                  <a:pt x="470" y="498"/>
                </a:lnTo>
                <a:lnTo>
                  <a:pt x="467" y="498"/>
                </a:lnTo>
                <a:lnTo>
                  <a:pt x="466" y="498"/>
                </a:lnTo>
                <a:lnTo>
                  <a:pt x="466" y="498"/>
                </a:lnTo>
                <a:lnTo>
                  <a:pt x="462" y="495"/>
                </a:lnTo>
                <a:lnTo>
                  <a:pt x="457" y="492"/>
                </a:lnTo>
                <a:lnTo>
                  <a:pt x="457" y="492"/>
                </a:lnTo>
                <a:lnTo>
                  <a:pt x="452" y="492"/>
                </a:lnTo>
                <a:lnTo>
                  <a:pt x="448" y="492"/>
                </a:lnTo>
                <a:lnTo>
                  <a:pt x="448" y="492"/>
                </a:lnTo>
                <a:lnTo>
                  <a:pt x="441" y="493"/>
                </a:lnTo>
                <a:lnTo>
                  <a:pt x="435" y="493"/>
                </a:lnTo>
                <a:lnTo>
                  <a:pt x="430" y="495"/>
                </a:lnTo>
                <a:lnTo>
                  <a:pt x="430" y="495"/>
                </a:lnTo>
                <a:lnTo>
                  <a:pt x="427" y="498"/>
                </a:lnTo>
                <a:lnTo>
                  <a:pt x="425" y="500"/>
                </a:lnTo>
                <a:lnTo>
                  <a:pt x="425" y="504"/>
                </a:lnTo>
                <a:lnTo>
                  <a:pt x="387" y="504"/>
                </a:lnTo>
                <a:lnTo>
                  <a:pt x="387" y="504"/>
                </a:lnTo>
                <a:lnTo>
                  <a:pt x="384" y="502"/>
                </a:lnTo>
                <a:lnTo>
                  <a:pt x="377" y="500"/>
                </a:lnTo>
                <a:lnTo>
                  <a:pt x="377" y="500"/>
                </a:lnTo>
                <a:lnTo>
                  <a:pt x="369" y="500"/>
                </a:lnTo>
                <a:lnTo>
                  <a:pt x="353" y="500"/>
                </a:lnTo>
                <a:lnTo>
                  <a:pt x="334" y="500"/>
                </a:lnTo>
                <a:lnTo>
                  <a:pt x="334" y="500"/>
                </a:lnTo>
                <a:lnTo>
                  <a:pt x="329" y="498"/>
                </a:lnTo>
                <a:lnTo>
                  <a:pt x="322" y="492"/>
                </a:lnTo>
                <a:lnTo>
                  <a:pt x="322" y="492"/>
                </a:lnTo>
                <a:lnTo>
                  <a:pt x="307" y="477"/>
                </a:lnTo>
                <a:lnTo>
                  <a:pt x="307" y="477"/>
                </a:lnTo>
                <a:lnTo>
                  <a:pt x="307" y="470"/>
                </a:lnTo>
                <a:lnTo>
                  <a:pt x="307" y="464"/>
                </a:lnTo>
                <a:lnTo>
                  <a:pt x="307" y="463"/>
                </a:lnTo>
                <a:lnTo>
                  <a:pt x="307" y="463"/>
                </a:lnTo>
                <a:lnTo>
                  <a:pt x="310" y="461"/>
                </a:lnTo>
                <a:lnTo>
                  <a:pt x="317" y="456"/>
                </a:lnTo>
                <a:lnTo>
                  <a:pt x="330" y="447"/>
                </a:lnTo>
                <a:lnTo>
                  <a:pt x="330" y="447"/>
                </a:lnTo>
                <a:lnTo>
                  <a:pt x="333" y="446"/>
                </a:lnTo>
                <a:lnTo>
                  <a:pt x="334" y="443"/>
                </a:lnTo>
                <a:lnTo>
                  <a:pt x="335" y="434"/>
                </a:lnTo>
                <a:lnTo>
                  <a:pt x="336" y="413"/>
                </a:lnTo>
                <a:lnTo>
                  <a:pt x="336" y="413"/>
                </a:lnTo>
                <a:lnTo>
                  <a:pt x="351" y="302"/>
                </a:lnTo>
                <a:lnTo>
                  <a:pt x="351" y="302"/>
                </a:lnTo>
                <a:close/>
                <a:moveTo>
                  <a:pt x="328" y="685"/>
                </a:moveTo>
                <a:lnTo>
                  <a:pt x="254" y="955"/>
                </a:lnTo>
                <a:lnTo>
                  <a:pt x="248" y="957"/>
                </a:lnTo>
                <a:lnTo>
                  <a:pt x="248" y="957"/>
                </a:lnTo>
                <a:lnTo>
                  <a:pt x="249" y="932"/>
                </a:lnTo>
                <a:lnTo>
                  <a:pt x="249" y="911"/>
                </a:lnTo>
                <a:lnTo>
                  <a:pt x="248" y="896"/>
                </a:lnTo>
                <a:lnTo>
                  <a:pt x="248" y="896"/>
                </a:lnTo>
                <a:lnTo>
                  <a:pt x="243" y="852"/>
                </a:lnTo>
                <a:lnTo>
                  <a:pt x="243" y="852"/>
                </a:lnTo>
                <a:lnTo>
                  <a:pt x="248" y="843"/>
                </a:lnTo>
                <a:lnTo>
                  <a:pt x="254" y="829"/>
                </a:lnTo>
                <a:lnTo>
                  <a:pt x="254" y="829"/>
                </a:lnTo>
                <a:lnTo>
                  <a:pt x="256" y="822"/>
                </a:lnTo>
                <a:lnTo>
                  <a:pt x="256" y="813"/>
                </a:lnTo>
                <a:lnTo>
                  <a:pt x="258" y="805"/>
                </a:lnTo>
                <a:lnTo>
                  <a:pt x="258" y="805"/>
                </a:lnTo>
                <a:lnTo>
                  <a:pt x="328" y="668"/>
                </a:lnTo>
                <a:lnTo>
                  <a:pt x="328" y="685"/>
                </a:lnTo>
                <a:close/>
                <a:moveTo>
                  <a:pt x="70" y="1083"/>
                </a:moveTo>
                <a:lnTo>
                  <a:pt x="70" y="1083"/>
                </a:lnTo>
                <a:lnTo>
                  <a:pt x="79" y="1073"/>
                </a:lnTo>
                <a:lnTo>
                  <a:pt x="87" y="1067"/>
                </a:lnTo>
                <a:lnTo>
                  <a:pt x="89" y="1066"/>
                </a:lnTo>
                <a:lnTo>
                  <a:pt x="90" y="1066"/>
                </a:lnTo>
                <a:lnTo>
                  <a:pt x="90" y="1066"/>
                </a:lnTo>
                <a:lnTo>
                  <a:pt x="92" y="1075"/>
                </a:lnTo>
                <a:lnTo>
                  <a:pt x="94" y="1083"/>
                </a:lnTo>
                <a:lnTo>
                  <a:pt x="94" y="1085"/>
                </a:lnTo>
                <a:lnTo>
                  <a:pt x="94" y="1086"/>
                </a:lnTo>
                <a:lnTo>
                  <a:pt x="94" y="1086"/>
                </a:lnTo>
                <a:lnTo>
                  <a:pt x="91" y="1090"/>
                </a:lnTo>
                <a:lnTo>
                  <a:pt x="90" y="1096"/>
                </a:lnTo>
                <a:lnTo>
                  <a:pt x="89" y="1102"/>
                </a:lnTo>
                <a:lnTo>
                  <a:pt x="90" y="1106"/>
                </a:lnTo>
                <a:lnTo>
                  <a:pt x="90" y="1106"/>
                </a:lnTo>
                <a:lnTo>
                  <a:pt x="94" y="1111"/>
                </a:lnTo>
                <a:lnTo>
                  <a:pt x="100" y="1116"/>
                </a:lnTo>
                <a:lnTo>
                  <a:pt x="109" y="1121"/>
                </a:lnTo>
                <a:lnTo>
                  <a:pt x="114" y="1123"/>
                </a:lnTo>
                <a:lnTo>
                  <a:pt x="120" y="1124"/>
                </a:lnTo>
                <a:lnTo>
                  <a:pt x="120" y="1124"/>
                </a:lnTo>
                <a:lnTo>
                  <a:pt x="139" y="1127"/>
                </a:lnTo>
                <a:lnTo>
                  <a:pt x="147" y="1127"/>
                </a:lnTo>
                <a:lnTo>
                  <a:pt x="152" y="1127"/>
                </a:lnTo>
                <a:lnTo>
                  <a:pt x="152" y="1127"/>
                </a:lnTo>
                <a:lnTo>
                  <a:pt x="158" y="1126"/>
                </a:lnTo>
                <a:lnTo>
                  <a:pt x="169" y="1126"/>
                </a:lnTo>
                <a:lnTo>
                  <a:pt x="180" y="1124"/>
                </a:lnTo>
                <a:lnTo>
                  <a:pt x="185" y="1123"/>
                </a:lnTo>
                <a:lnTo>
                  <a:pt x="187" y="1121"/>
                </a:lnTo>
                <a:lnTo>
                  <a:pt x="187" y="1121"/>
                </a:lnTo>
                <a:lnTo>
                  <a:pt x="188" y="1118"/>
                </a:lnTo>
                <a:lnTo>
                  <a:pt x="188" y="1116"/>
                </a:lnTo>
                <a:lnTo>
                  <a:pt x="187" y="1111"/>
                </a:lnTo>
                <a:lnTo>
                  <a:pt x="185" y="1106"/>
                </a:lnTo>
                <a:lnTo>
                  <a:pt x="181" y="1104"/>
                </a:lnTo>
                <a:lnTo>
                  <a:pt x="181" y="1104"/>
                </a:lnTo>
                <a:lnTo>
                  <a:pt x="179" y="1103"/>
                </a:lnTo>
                <a:lnTo>
                  <a:pt x="175" y="1104"/>
                </a:lnTo>
                <a:lnTo>
                  <a:pt x="174" y="1104"/>
                </a:lnTo>
                <a:lnTo>
                  <a:pt x="173" y="1100"/>
                </a:lnTo>
                <a:lnTo>
                  <a:pt x="173" y="1100"/>
                </a:lnTo>
                <a:lnTo>
                  <a:pt x="171" y="1077"/>
                </a:lnTo>
                <a:lnTo>
                  <a:pt x="173" y="1056"/>
                </a:lnTo>
                <a:lnTo>
                  <a:pt x="201" y="1074"/>
                </a:lnTo>
                <a:lnTo>
                  <a:pt x="201" y="1074"/>
                </a:lnTo>
                <a:lnTo>
                  <a:pt x="199" y="1102"/>
                </a:lnTo>
                <a:lnTo>
                  <a:pt x="195" y="1126"/>
                </a:lnTo>
                <a:lnTo>
                  <a:pt x="189" y="1151"/>
                </a:lnTo>
                <a:lnTo>
                  <a:pt x="189" y="1151"/>
                </a:lnTo>
                <a:lnTo>
                  <a:pt x="187" y="1161"/>
                </a:lnTo>
                <a:lnTo>
                  <a:pt x="182" y="1173"/>
                </a:lnTo>
                <a:lnTo>
                  <a:pt x="173" y="1197"/>
                </a:lnTo>
                <a:lnTo>
                  <a:pt x="163" y="1218"/>
                </a:lnTo>
                <a:lnTo>
                  <a:pt x="155" y="1232"/>
                </a:lnTo>
                <a:lnTo>
                  <a:pt x="155" y="1232"/>
                </a:lnTo>
                <a:lnTo>
                  <a:pt x="151" y="1237"/>
                </a:lnTo>
                <a:lnTo>
                  <a:pt x="146" y="1242"/>
                </a:lnTo>
                <a:lnTo>
                  <a:pt x="142" y="1245"/>
                </a:lnTo>
                <a:lnTo>
                  <a:pt x="137" y="1249"/>
                </a:lnTo>
                <a:lnTo>
                  <a:pt x="132" y="1251"/>
                </a:lnTo>
                <a:lnTo>
                  <a:pt x="126" y="1252"/>
                </a:lnTo>
                <a:lnTo>
                  <a:pt x="121" y="1254"/>
                </a:lnTo>
                <a:lnTo>
                  <a:pt x="116" y="1252"/>
                </a:lnTo>
                <a:lnTo>
                  <a:pt x="116" y="1252"/>
                </a:lnTo>
                <a:lnTo>
                  <a:pt x="112" y="1250"/>
                </a:lnTo>
                <a:lnTo>
                  <a:pt x="107" y="1244"/>
                </a:lnTo>
                <a:lnTo>
                  <a:pt x="101" y="1236"/>
                </a:lnTo>
                <a:lnTo>
                  <a:pt x="96" y="1226"/>
                </a:lnTo>
                <a:lnTo>
                  <a:pt x="87" y="1206"/>
                </a:lnTo>
                <a:lnTo>
                  <a:pt x="82" y="1189"/>
                </a:lnTo>
                <a:lnTo>
                  <a:pt x="82" y="1189"/>
                </a:lnTo>
                <a:lnTo>
                  <a:pt x="78" y="1171"/>
                </a:lnTo>
                <a:lnTo>
                  <a:pt x="75" y="1151"/>
                </a:lnTo>
                <a:lnTo>
                  <a:pt x="71" y="1130"/>
                </a:lnTo>
                <a:lnTo>
                  <a:pt x="70" y="1115"/>
                </a:lnTo>
                <a:lnTo>
                  <a:pt x="70" y="1115"/>
                </a:lnTo>
                <a:lnTo>
                  <a:pt x="70" y="1094"/>
                </a:lnTo>
                <a:lnTo>
                  <a:pt x="70" y="1083"/>
                </a:lnTo>
                <a:lnTo>
                  <a:pt x="70" y="1083"/>
                </a:lnTo>
                <a:close/>
                <a:moveTo>
                  <a:pt x="82" y="955"/>
                </a:moveTo>
                <a:lnTo>
                  <a:pt x="90" y="957"/>
                </a:lnTo>
                <a:lnTo>
                  <a:pt x="90" y="957"/>
                </a:lnTo>
                <a:lnTo>
                  <a:pt x="91" y="962"/>
                </a:lnTo>
                <a:lnTo>
                  <a:pt x="94" y="971"/>
                </a:lnTo>
                <a:lnTo>
                  <a:pt x="94" y="971"/>
                </a:lnTo>
                <a:lnTo>
                  <a:pt x="94" y="980"/>
                </a:lnTo>
                <a:lnTo>
                  <a:pt x="94" y="983"/>
                </a:lnTo>
                <a:lnTo>
                  <a:pt x="94" y="983"/>
                </a:lnTo>
                <a:lnTo>
                  <a:pt x="90" y="996"/>
                </a:lnTo>
                <a:lnTo>
                  <a:pt x="88" y="1010"/>
                </a:lnTo>
                <a:lnTo>
                  <a:pt x="88" y="1010"/>
                </a:lnTo>
                <a:lnTo>
                  <a:pt x="85" y="1011"/>
                </a:lnTo>
                <a:lnTo>
                  <a:pt x="81" y="1011"/>
                </a:lnTo>
                <a:lnTo>
                  <a:pt x="72" y="1010"/>
                </a:lnTo>
                <a:lnTo>
                  <a:pt x="72" y="1010"/>
                </a:lnTo>
                <a:lnTo>
                  <a:pt x="73" y="1004"/>
                </a:lnTo>
                <a:lnTo>
                  <a:pt x="76" y="983"/>
                </a:lnTo>
                <a:lnTo>
                  <a:pt x="76" y="983"/>
                </a:lnTo>
                <a:lnTo>
                  <a:pt x="79" y="963"/>
                </a:lnTo>
                <a:lnTo>
                  <a:pt x="82" y="955"/>
                </a:lnTo>
                <a:lnTo>
                  <a:pt x="82" y="955"/>
                </a:lnTo>
                <a:close/>
                <a:moveTo>
                  <a:pt x="336" y="913"/>
                </a:moveTo>
                <a:lnTo>
                  <a:pt x="336" y="913"/>
                </a:lnTo>
                <a:lnTo>
                  <a:pt x="354" y="919"/>
                </a:lnTo>
                <a:lnTo>
                  <a:pt x="354" y="919"/>
                </a:lnTo>
                <a:lnTo>
                  <a:pt x="366" y="920"/>
                </a:lnTo>
                <a:lnTo>
                  <a:pt x="374" y="920"/>
                </a:lnTo>
                <a:lnTo>
                  <a:pt x="377" y="919"/>
                </a:lnTo>
                <a:lnTo>
                  <a:pt x="377" y="919"/>
                </a:lnTo>
                <a:lnTo>
                  <a:pt x="385" y="916"/>
                </a:lnTo>
                <a:lnTo>
                  <a:pt x="390" y="916"/>
                </a:lnTo>
                <a:lnTo>
                  <a:pt x="393" y="916"/>
                </a:lnTo>
                <a:lnTo>
                  <a:pt x="393" y="916"/>
                </a:lnTo>
                <a:lnTo>
                  <a:pt x="393" y="917"/>
                </a:lnTo>
                <a:lnTo>
                  <a:pt x="393" y="920"/>
                </a:lnTo>
                <a:lnTo>
                  <a:pt x="395" y="922"/>
                </a:lnTo>
                <a:lnTo>
                  <a:pt x="397" y="925"/>
                </a:lnTo>
                <a:lnTo>
                  <a:pt x="397" y="925"/>
                </a:lnTo>
                <a:lnTo>
                  <a:pt x="402" y="927"/>
                </a:lnTo>
                <a:lnTo>
                  <a:pt x="407" y="927"/>
                </a:lnTo>
                <a:lnTo>
                  <a:pt x="413" y="928"/>
                </a:lnTo>
                <a:lnTo>
                  <a:pt x="413" y="928"/>
                </a:lnTo>
                <a:lnTo>
                  <a:pt x="403" y="1024"/>
                </a:lnTo>
                <a:lnTo>
                  <a:pt x="403" y="1024"/>
                </a:lnTo>
                <a:lnTo>
                  <a:pt x="402" y="1035"/>
                </a:lnTo>
                <a:lnTo>
                  <a:pt x="399" y="1047"/>
                </a:lnTo>
                <a:lnTo>
                  <a:pt x="394" y="1057"/>
                </a:lnTo>
                <a:lnTo>
                  <a:pt x="389" y="1069"/>
                </a:lnTo>
                <a:lnTo>
                  <a:pt x="383" y="1079"/>
                </a:lnTo>
                <a:lnTo>
                  <a:pt x="378" y="1089"/>
                </a:lnTo>
                <a:lnTo>
                  <a:pt x="372" y="1094"/>
                </a:lnTo>
                <a:lnTo>
                  <a:pt x="369" y="1098"/>
                </a:lnTo>
                <a:lnTo>
                  <a:pt x="369" y="1098"/>
                </a:lnTo>
                <a:lnTo>
                  <a:pt x="365" y="1098"/>
                </a:lnTo>
                <a:lnTo>
                  <a:pt x="360" y="1098"/>
                </a:lnTo>
                <a:lnTo>
                  <a:pt x="357" y="1094"/>
                </a:lnTo>
                <a:lnTo>
                  <a:pt x="352" y="1091"/>
                </a:lnTo>
                <a:lnTo>
                  <a:pt x="348" y="1086"/>
                </a:lnTo>
                <a:lnTo>
                  <a:pt x="345" y="1079"/>
                </a:lnTo>
                <a:lnTo>
                  <a:pt x="341" y="1072"/>
                </a:lnTo>
                <a:lnTo>
                  <a:pt x="339" y="1062"/>
                </a:lnTo>
                <a:lnTo>
                  <a:pt x="339" y="1062"/>
                </a:lnTo>
                <a:lnTo>
                  <a:pt x="336" y="1037"/>
                </a:lnTo>
                <a:lnTo>
                  <a:pt x="334" y="1005"/>
                </a:lnTo>
                <a:lnTo>
                  <a:pt x="334" y="972"/>
                </a:lnTo>
                <a:lnTo>
                  <a:pt x="334" y="951"/>
                </a:lnTo>
                <a:lnTo>
                  <a:pt x="334" y="951"/>
                </a:lnTo>
                <a:lnTo>
                  <a:pt x="335" y="926"/>
                </a:lnTo>
                <a:lnTo>
                  <a:pt x="336" y="913"/>
                </a:lnTo>
                <a:lnTo>
                  <a:pt x="336" y="913"/>
                </a:lnTo>
                <a:close/>
                <a:moveTo>
                  <a:pt x="199" y="718"/>
                </a:moveTo>
                <a:lnTo>
                  <a:pt x="199" y="718"/>
                </a:lnTo>
                <a:lnTo>
                  <a:pt x="203" y="738"/>
                </a:lnTo>
                <a:lnTo>
                  <a:pt x="207" y="764"/>
                </a:lnTo>
                <a:lnTo>
                  <a:pt x="207" y="764"/>
                </a:lnTo>
                <a:lnTo>
                  <a:pt x="210" y="784"/>
                </a:lnTo>
                <a:lnTo>
                  <a:pt x="211" y="799"/>
                </a:lnTo>
                <a:lnTo>
                  <a:pt x="189" y="773"/>
                </a:lnTo>
                <a:lnTo>
                  <a:pt x="189" y="773"/>
                </a:lnTo>
                <a:lnTo>
                  <a:pt x="199" y="718"/>
                </a:lnTo>
                <a:lnTo>
                  <a:pt x="199" y="718"/>
                </a:lnTo>
                <a:close/>
                <a:moveTo>
                  <a:pt x="222" y="706"/>
                </a:moveTo>
                <a:lnTo>
                  <a:pt x="222" y="706"/>
                </a:lnTo>
                <a:lnTo>
                  <a:pt x="237" y="695"/>
                </a:lnTo>
                <a:lnTo>
                  <a:pt x="247" y="689"/>
                </a:lnTo>
                <a:lnTo>
                  <a:pt x="252" y="685"/>
                </a:lnTo>
                <a:lnTo>
                  <a:pt x="252" y="685"/>
                </a:lnTo>
                <a:lnTo>
                  <a:pt x="254" y="681"/>
                </a:lnTo>
                <a:lnTo>
                  <a:pt x="258" y="676"/>
                </a:lnTo>
                <a:lnTo>
                  <a:pt x="258" y="676"/>
                </a:lnTo>
                <a:lnTo>
                  <a:pt x="261" y="677"/>
                </a:lnTo>
                <a:lnTo>
                  <a:pt x="266" y="678"/>
                </a:lnTo>
                <a:lnTo>
                  <a:pt x="272" y="679"/>
                </a:lnTo>
                <a:lnTo>
                  <a:pt x="272" y="679"/>
                </a:lnTo>
                <a:lnTo>
                  <a:pt x="275" y="678"/>
                </a:lnTo>
                <a:lnTo>
                  <a:pt x="280" y="677"/>
                </a:lnTo>
                <a:lnTo>
                  <a:pt x="287" y="672"/>
                </a:lnTo>
                <a:lnTo>
                  <a:pt x="296" y="665"/>
                </a:lnTo>
                <a:lnTo>
                  <a:pt x="304" y="665"/>
                </a:lnTo>
                <a:lnTo>
                  <a:pt x="240" y="805"/>
                </a:lnTo>
                <a:lnTo>
                  <a:pt x="234" y="787"/>
                </a:lnTo>
                <a:lnTo>
                  <a:pt x="234" y="787"/>
                </a:lnTo>
                <a:lnTo>
                  <a:pt x="237" y="784"/>
                </a:lnTo>
                <a:lnTo>
                  <a:pt x="240" y="781"/>
                </a:lnTo>
                <a:lnTo>
                  <a:pt x="240" y="779"/>
                </a:lnTo>
                <a:lnTo>
                  <a:pt x="240" y="779"/>
                </a:lnTo>
                <a:lnTo>
                  <a:pt x="240" y="774"/>
                </a:lnTo>
                <a:lnTo>
                  <a:pt x="240" y="766"/>
                </a:lnTo>
                <a:lnTo>
                  <a:pt x="240" y="752"/>
                </a:lnTo>
                <a:lnTo>
                  <a:pt x="240" y="752"/>
                </a:lnTo>
                <a:lnTo>
                  <a:pt x="237" y="752"/>
                </a:lnTo>
                <a:lnTo>
                  <a:pt x="232" y="752"/>
                </a:lnTo>
                <a:lnTo>
                  <a:pt x="225" y="752"/>
                </a:lnTo>
                <a:lnTo>
                  <a:pt x="222" y="720"/>
                </a:lnTo>
                <a:lnTo>
                  <a:pt x="222" y="70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29">
            <a:extLst>
              <a:ext uri="{FF2B5EF4-FFF2-40B4-BE49-F238E27FC236}">
                <a16:creationId xmlns:a16="http://schemas.microsoft.com/office/drawing/2014/main" id="{FAF5392F-B4CC-4D9C-830F-FE70A7BF0415}"/>
              </a:ext>
            </a:extLst>
          </p:cNvPr>
          <p:cNvSpPr>
            <a:spLocks noEditPoints="1"/>
          </p:cNvSpPr>
          <p:nvPr/>
        </p:nvSpPr>
        <p:spPr bwMode="auto">
          <a:xfrm>
            <a:off x="4685150" y="4700477"/>
            <a:ext cx="579402" cy="1649068"/>
          </a:xfrm>
          <a:custGeom>
            <a:avLst/>
            <a:gdLst>
              <a:gd name="T0" fmla="*/ 347 w 611"/>
              <a:gd name="T1" fmla="*/ 1730 h 1739"/>
              <a:gd name="T2" fmla="*/ 369 w 611"/>
              <a:gd name="T3" fmla="*/ 1547 h 1739"/>
              <a:gd name="T4" fmla="*/ 428 w 611"/>
              <a:gd name="T5" fmla="*/ 1418 h 1739"/>
              <a:gd name="T6" fmla="*/ 414 w 611"/>
              <a:gd name="T7" fmla="*/ 1380 h 1739"/>
              <a:gd name="T8" fmla="*/ 448 w 611"/>
              <a:gd name="T9" fmla="*/ 1328 h 1739"/>
              <a:gd name="T10" fmla="*/ 411 w 611"/>
              <a:gd name="T11" fmla="*/ 1270 h 1739"/>
              <a:gd name="T12" fmla="*/ 509 w 611"/>
              <a:gd name="T13" fmla="*/ 1279 h 1739"/>
              <a:gd name="T14" fmla="*/ 533 w 611"/>
              <a:gd name="T15" fmla="*/ 1238 h 1739"/>
              <a:gd name="T16" fmla="*/ 507 w 611"/>
              <a:gd name="T17" fmla="*/ 1145 h 1739"/>
              <a:gd name="T18" fmla="*/ 563 w 611"/>
              <a:gd name="T19" fmla="*/ 1001 h 1739"/>
              <a:gd name="T20" fmla="*/ 571 w 611"/>
              <a:gd name="T21" fmla="*/ 854 h 1739"/>
              <a:gd name="T22" fmla="*/ 553 w 611"/>
              <a:gd name="T23" fmla="*/ 770 h 1739"/>
              <a:gd name="T24" fmla="*/ 586 w 611"/>
              <a:gd name="T25" fmla="*/ 797 h 1739"/>
              <a:gd name="T26" fmla="*/ 603 w 611"/>
              <a:gd name="T27" fmla="*/ 733 h 1739"/>
              <a:gd name="T28" fmla="*/ 591 w 611"/>
              <a:gd name="T29" fmla="*/ 681 h 1739"/>
              <a:gd name="T30" fmla="*/ 558 w 611"/>
              <a:gd name="T31" fmla="*/ 514 h 1739"/>
              <a:gd name="T32" fmla="*/ 508 w 611"/>
              <a:gd name="T33" fmla="*/ 315 h 1739"/>
              <a:gd name="T34" fmla="*/ 461 w 611"/>
              <a:gd name="T35" fmla="*/ 261 h 1739"/>
              <a:gd name="T36" fmla="*/ 388 w 611"/>
              <a:gd name="T37" fmla="*/ 235 h 1739"/>
              <a:gd name="T38" fmla="*/ 372 w 611"/>
              <a:gd name="T39" fmla="*/ 177 h 1739"/>
              <a:gd name="T40" fmla="*/ 395 w 611"/>
              <a:gd name="T41" fmla="*/ 135 h 1739"/>
              <a:gd name="T42" fmla="*/ 376 w 611"/>
              <a:gd name="T43" fmla="*/ 94 h 1739"/>
              <a:gd name="T44" fmla="*/ 303 w 611"/>
              <a:gd name="T45" fmla="*/ 0 h 1739"/>
              <a:gd name="T46" fmla="*/ 215 w 611"/>
              <a:gd name="T47" fmla="*/ 16 h 1739"/>
              <a:gd name="T48" fmla="*/ 154 w 611"/>
              <a:gd name="T49" fmla="*/ 123 h 1739"/>
              <a:gd name="T50" fmla="*/ 179 w 611"/>
              <a:gd name="T51" fmla="*/ 161 h 1739"/>
              <a:gd name="T52" fmla="*/ 171 w 611"/>
              <a:gd name="T53" fmla="*/ 229 h 1739"/>
              <a:gd name="T54" fmla="*/ 81 w 611"/>
              <a:gd name="T55" fmla="*/ 274 h 1739"/>
              <a:gd name="T56" fmla="*/ 15 w 611"/>
              <a:gd name="T57" fmla="*/ 470 h 1739"/>
              <a:gd name="T58" fmla="*/ 7 w 611"/>
              <a:gd name="T59" fmla="*/ 725 h 1739"/>
              <a:gd name="T60" fmla="*/ 37 w 611"/>
              <a:gd name="T61" fmla="*/ 791 h 1739"/>
              <a:gd name="T62" fmla="*/ 44 w 611"/>
              <a:gd name="T63" fmla="*/ 837 h 1739"/>
              <a:gd name="T64" fmla="*/ 58 w 611"/>
              <a:gd name="T65" fmla="*/ 836 h 1739"/>
              <a:gd name="T66" fmla="*/ 100 w 611"/>
              <a:gd name="T67" fmla="*/ 879 h 1739"/>
              <a:gd name="T68" fmla="*/ 101 w 611"/>
              <a:gd name="T69" fmla="*/ 1078 h 1739"/>
              <a:gd name="T70" fmla="*/ 107 w 611"/>
              <a:gd name="T71" fmla="*/ 1137 h 1739"/>
              <a:gd name="T72" fmla="*/ 106 w 611"/>
              <a:gd name="T73" fmla="*/ 1241 h 1739"/>
              <a:gd name="T74" fmla="*/ 147 w 611"/>
              <a:gd name="T75" fmla="*/ 1463 h 1739"/>
              <a:gd name="T76" fmla="*/ 126 w 611"/>
              <a:gd name="T77" fmla="*/ 1540 h 1739"/>
              <a:gd name="T78" fmla="*/ 238 w 611"/>
              <a:gd name="T79" fmla="*/ 1579 h 1739"/>
              <a:gd name="T80" fmla="*/ 290 w 611"/>
              <a:gd name="T81" fmla="*/ 1473 h 1739"/>
              <a:gd name="T82" fmla="*/ 95 w 611"/>
              <a:gd name="T83" fmla="*/ 708 h 1739"/>
              <a:gd name="T84" fmla="*/ 90 w 611"/>
              <a:gd name="T85" fmla="*/ 560 h 1739"/>
              <a:gd name="T86" fmla="*/ 135 w 611"/>
              <a:gd name="T87" fmla="*/ 441 h 1739"/>
              <a:gd name="T88" fmla="*/ 95 w 611"/>
              <a:gd name="T89" fmla="*/ 708 h 1739"/>
              <a:gd name="T90" fmla="*/ 396 w 611"/>
              <a:gd name="T91" fmla="*/ 1106 h 1739"/>
              <a:gd name="T92" fmla="*/ 408 w 611"/>
              <a:gd name="T93" fmla="*/ 1170 h 1739"/>
              <a:gd name="T94" fmla="*/ 425 w 611"/>
              <a:gd name="T95" fmla="*/ 1238 h 1739"/>
              <a:gd name="T96" fmla="*/ 406 w 611"/>
              <a:gd name="T97" fmla="*/ 1215 h 1739"/>
              <a:gd name="T98" fmla="*/ 273 w 611"/>
              <a:gd name="T99" fmla="*/ 1130 h 1739"/>
              <a:gd name="T100" fmla="*/ 271 w 611"/>
              <a:gd name="T101" fmla="*/ 1193 h 1739"/>
              <a:gd name="T102" fmla="*/ 237 w 611"/>
              <a:gd name="T103" fmla="*/ 1210 h 1739"/>
              <a:gd name="T104" fmla="*/ 253 w 611"/>
              <a:gd name="T105" fmla="*/ 1151 h 1739"/>
              <a:gd name="T106" fmla="*/ 289 w 611"/>
              <a:gd name="T107" fmla="*/ 1081 h 1739"/>
              <a:gd name="T108" fmla="*/ 253 w 611"/>
              <a:gd name="T109" fmla="*/ 1135 h 1739"/>
              <a:gd name="T110" fmla="*/ 230 w 611"/>
              <a:gd name="T111" fmla="*/ 1145 h 1739"/>
              <a:gd name="T112" fmla="*/ 242 w 611"/>
              <a:gd name="T113" fmla="*/ 1087 h 1739"/>
              <a:gd name="T114" fmla="*/ 254 w 611"/>
              <a:gd name="T115" fmla="*/ 1408 h 1739"/>
              <a:gd name="T116" fmla="*/ 269 w 611"/>
              <a:gd name="T117" fmla="*/ 1387 h 1739"/>
              <a:gd name="T118" fmla="*/ 258 w 611"/>
              <a:gd name="T119" fmla="*/ 1482 h 1739"/>
              <a:gd name="T120" fmla="*/ 262 w 611"/>
              <a:gd name="T121" fmla="*/ 1316 h 17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11" h="1739">
                <a:moveTo>
                  <a:pt x="312" y="1473"/>
                </a:moveTo>
                <a:lnTo>
                  <a:pt x="312" y="1473"/>
                </a:lnTo>
                <a:lnTo>
                  <a:pt x="311" y="1444"/>
                </a:lnTo>
                <a:lnTo>
                  <a:pt x="311" y="1444"/>
                </a:lnTo>
                <a:lnTo>
                  <a:pt x="311" y="1440"/>
                </a:lnTo>
                <a:lnTo>
                  <a:pt x="311" y="1440"/>
                </a:lnTo>
                <a:lnTo>
                  <a:pt x="311" y="1444"/>
                </a:lnTo>
                <a:lnTo>
                  <a:pt x="311" y="1444"/>
                </a:lnTo>
                <a:lnTo>
                  <a:pt x="325" y="1512"/>
                </a:lnTo>
                <a:lnTo>
                  <a:pt x="343" y="1721"/>
                </a:lnTo>
                <a:lnTo>
                  <a:pt x="343" y="1721"/>
                </a:lnTo>
                <a:lnTo>
                  <a:pt x="344" y="1724"/>
                </a:lnTo>
                <a:lnTo>
                  <a:pt x="347" y="1730"/>
                </a:lnTo>
                <a:lnTo>
                  <a:pt x="350" y="1734"/>
                </a:lnTo>
                <a:lnTo>
                  <a:pt x="353" y="1736"/>
                </a:lnTo>
                <a:lnTo>
                  <a:pt x="358" y="1739"/>
                </a:lnTo>
                <a:lnTo>
                  <a:pt x="363" y="1739"/>
                </a:lnTo>
                <a:lnTo>
                  <a:pt x="363" y="1739"/>
                </a:lnTo>
                <a:lnTo>
                  <a:pt x="369" y="1737"/>
                </a:lnTo>
                <a:lnTo>
                  <a:pt x="372" y="1735"/>
                </a:lnTo>
                <a:lnTo>
                  <a:pt x="376" y="1731"/>
                </a:lnTo>
                <a:lnTo>
                  <a:pt x="378" y="1727"/>
                </a:lnTo>
                <a:lnTo>
                  <a:pt x="382" y="1718"/>
                </a:lnTo>
                <a:lnTo>
                  <a:pt x="382" y="1714"/>
                </a:lnTo>
                <a:lnTo>
                  <a:pt x="382" y="1714"/>
                </a:lnTo>
                <a:lnTo>
                  <a:pt x="369" y="1547"/>
                </a:lnTo>
                <a:lnTo>
                  <a:pt x="369" y="1547"/>
                </a:lnTo>
                <a:lnTo>
                  <a:pt x="377" y="1453"/>
                </a:lnTo>
                <a:lnTo>
                  <a:pt x="377" y="1453"/>
                </a:lnTo>
                <a:lnTo>
                  <a:pt x="378" y="1444"/>
                </a:lnTo>
                <a:lnTo>
                  <a:pt x="379" y="1438"/>
                </a:lnTo>
                <a:lnTo>
                  <a:pt x="379" y="1435"/>
                </a:lnTo>
                <a:lnTo>
                  <a:pt x="379" y="1435"/>
                </a:lnTo>
                <a:lnTo>
                  <a:pt x="419" y="1428"/>
                </a:lnTo>
                <a:lnTo>
                  <a:pt x="419" y="1428"/>
                </a:lnTo>
                <a:lnTo>
                  <a:pt x="423" y="1425"/>
                </a:lnTo>
                <a:lnTo>
                  <a:pt x="425" y="1421"/>
                </a:lnTo>
                <a:lnTo>
                  <a:pt x="428" y="1418"/>
                </a:lnTo>
                <a:lnTo>
                  <a:pt x="428" y="1418"/>
                </a:lnTo>
                <a:lnTo>
                  <a:pt x="427" y="1415"/>
                </a:lnTo>
                <a:lnTo>
                  <a:pt x="427" y="1414"/>
                </a:lnTo>
                <a:lnTo>
                  <a:pt x="423" y="1413"/>
                </a:lnTo>
                <a:lnTo>
                  <a:pt x="418" y="1413"/>
                </a:lnTo>
                <a:lnTo>
                  <a:pt x="408" y="1412"/>
                </a:lnTo>
                <a:lnTo>
                  <a:pt x="408" y="1412"/>
                </a:lnTo>
                <a:lnTo>
                  <a:pt x="411" y="1408"/>
                </a:lnTo>
                <a:lnTo>
                  <a:pt x="414" y="1403"/>
                </a:lnTo>
                <a:lnTo>
                  <a:pt x="415" y="1399"/>
                </a:lnTo>
                <a:lnTo>
                  <a:pt x="415" y="1399"/>
                </a:lnTo>
                <a:lnTo>
                  <a:pt x="415" y="1388"/>
                </a:lnTo>
                <a:lnTo>
                  <a:pt x="414" y="1380"/>
                </a:lnTo>
                <a:lnTo>
                  <a:pt x="414" y="1380"/>
                </a:lnTo>
                <a:lnTo>
                  <a:pt x="414" y="1360"/>
                </a:lnTo>
                <a:lnTo>
                  <a:pt x="415" y="1343"/>
                </a:lnTo>
                <a:lnTo>
                  <a:pt x="415" y="1343"/>
                </a:lnTo>
                <a:lnTo>
                  <a:pt x="431" y="1341"/>
                </a:lnTo>
                <a:lnTo>
                  <a:pt x="442" y="1338"/>
                </a:lnTo>
                <a:lnTo>
                  <a:pt x="446" y="1337"/>
                </a:lnTo>
                <a:lnTo>
                  <a:pt x="448" y="1336"/>
                </a:lnTo>
                <a:lnTo>
                  <a:pt x="448" y="1336"/>
                </a:lnTo>
                <a:lnTo>
                  <a:pt x="449" y="1334"/>
                </a:lnTo>
                <a:lnTo>
                  <a:pt x="450" y="1331"/>
                </a:lnTo>
                <a:lnTo>
                  <a:pt x="450" y="1329"/>
                </a:lnTo>
                <a:lnTo>
                  <a:pt x="448" y="1328"/>
                </a:lnTo>
                <a:lnTo>
                  <a:pt x="448" y="1328"/>
                </a:lnTo>
                <a:lnTo>
                  <a:pt x="442" y="1326"/>
                </a:lnTo>
                <a:lnTo>
                  <a:pt x="437" y="1326"/>
                </a:lnTo>
                <a:lnTo>
                  <a:pt x="431" y="1326"/>
                </a:lnTo>
                <a:lnTo>
                  <a:pt x="431" y="1326"/>
                </a:lnTo>
                <a:lnTo>
                  <a:pt x="430" y="1319"/>
                </a:lnTo>
                <a:lnTo>
                  <a:pt x="429" y="1315"/>
                </a:lnTo>
                <a:lnTo>
                  <a:pt x="428" y="1312"/>
                </a:lnTo>
                <a:lnTo>
                  <a:pt x="425" y="1311"/>
                </a:lnTo>
                <a:lnTo>
                  <a:pt x="425" y="1311"/>
                </a:lnTo>
                <a:lnTo>
                  <a:pt x="422" y="1310"/>
                </a:lnTo>
                <a:lnTo>
                  <a:pt x="417" y="1309"/>
                </a:lnTo>
                <a:lnTo>
                  <a:pt x="412" y="1309"/>
                </a:lnTo>
                <a:lnTo>
                  <a:pt x="411" y="1270"/>
                </a:lnTo>
                <a:lnTo>
                  <a:pt x="422" y="1266"/>
                </a:lnTo>
                <a:lnTo>
                  <a:pt x="422" y="1266"/>
                </a:lnTo>
                <a:lnTo>
                  <a:pt x="424" y="1274"/>
                </a:lnTo>
                <a:lnTo>
                  <a:pt x="428" y="1280"/>
                </a:lnTo>
                <a:lnTo>
                  <a:pt x="430" y="1283"/>
                </a:lnTo>
                <a:lnTo>
                  <a:pt x="433" y="1284"/>
                </a:lnTo>
                <a:lnTo>
                  <a:pt x="433" y="1284"/>
                </a:lnTo>
                <a:lnTo>
                  <a:pt x="444" y="1284"/>
                </a:lnTo>
                <a:lnTo>
                  <a:pt x="463" y="1284"/>
                </a:lnTo>
                <a:lnTo>
                  <a:pt x="494" y="1283"/>
                </a:lnTo>
                <a:lnTo>
                  <a:pt x="494" y="1283"/>
                </a:lnTo>
                <a:lnTo>
                  <a:pt x="505" y="1280"/>
                </a:lnTo>
                <a:lnTo>
                  <a:pt x="509" y="1279"/>
                </a:lnTo>
                <a:lnTo>
                  <a:pt x="513" y="1278"/>
                </a:lnTo>
                <a:lnTo>
                  <a:pt x="513" y="1278"/>
                </a:lnTo>
                <a:lnTo>
                  <a:pt x="514" y="1274"/>
                </a:lnTo>
                <a:lnTo>
                  <a:pt x="514" y="1270"/>
                </a:lnTo>
                <a:lnTo>
                  <a:pt x="514" y="1265"/>
                </a:lnTo>
                <a:lnTo>
                  <a:pt x="514" y="1265"/>
                </a:lnTo>
                <a:lnTo>
                  <a:pt x="517" y="1264"/>
                </a:lnTo>
                <a:lnTo>
                  <a:pt x="521" y="1261"/>
                </a:lnTo>
                <a:lnTo>
                  <a:pt x="527" y="1255"/>
                </a:lnTo>
                <a:lnTo>
                  <a:pt x="530" y="1252"/>
                </a:lnTo>
                <a:lnTo>
                  <a:pt x="532" y="1247"/>
                </a:lnTo>
                <a:lnTo>
                  <a:pt x="532" y="1247"/>
                </a:lnTo>
                <a:lnTo>
                  <a:pt x="533" y="1238"/>
                </a:lnTo>
                <a:lnTo>
                  <a:pt x="534" y="1229"/>
                </a:lnTo>
                <a:lnTo>
                  <a:pt x="532" y="1222"/>
                </a:lnTo>
                <a:lnTo>
                  <a:pt x="528" y="1215"/>
                </a:lnTo>
                <a:lnTo>
                  <a:pt x="528" y="1215"/>
                </a:lnTo>
                <a:lnTo>
                  <a:pt x="521" y="1203"/>
                </a:lnTo>
                <a:lnTo>
                  <a:pt x="513" y="1188"/>
                </a:lnTo>
                <a:lnTo>
                  <a:pt x="501" y="1163"/>
                </a:lnTo>
                <a:lnTo>
                  <a:pt x="501" y="1163"/>
                </a:lnTo>
                <a:lnTo>
                  <a:pt x="495" y="1149"/>
                </a:lnTo>
                <a:lnTo>
                  <a:pt x="495" y="1149"/>
                </a:lnTo>
                <a:lnTo>
                  <a:pt x="498" y="1149"/>
                </a:lnTo>
                <a:lnTo>
                  <a:pt x="501" y="1148"/>
                </a:lnTo>
                <a:lnTo>
                  <a:pt x="507" y="1145"/>
                </a:lnTo>
                <a:lnTo>
                  <a:pt x="509" y="1144"/>
                </a:lnTo>
                <a:lnTo>
                  <a:pt x="512" y="1141"/>
                </a:lnTo>
                <a:lnTo>
                  <a:pt x="512" y="1141"/>
                </a:lnTo>
                <a:lnTo>
                  <a:pt x="513" y="1136"/>
                </a:lnTo>
                <a:lnTo>
                  <a:pt x="515" y="1129"/>
                </a:lnTo>
                <a:lnTo>
                  <a:pt x="518" y="1110"/>
                </a:lnTo>
                <a:lnTo>
                  <a:pt x="520" y="1078"/>
                </a:lnTo>
                <a:lnTo>
                  <a:pt x="520" y="1078"/>
                </a:lnTo>
                <a:lnTo>
                  <a:pt x="523" y="1073"/>
                </a:lnTo>
                <a:lnTo>
                  <a:pt x="527" y="1065"/>
                </a:lnTo>
                <a:lnTo>
                  <a:pt x="540" y="1041"/>
                </a:lnTo>
                <a:lnTo>
                  <a:pt x="563" y="1001"/>
                </a:lnTo>
                <a:lnTo>
                  <a:pt x="563" y="1001"/>
                </a:lnTo>
                <a:lnTo>
                  <a:pt x="565" y="994"/>
                </a:lnTo>
                <a:lnTo>
                  <a:pt x="567" y="987"/>
                </a:lnTo>
                <a:lnTo>
                  <a:pt x="571" y="968"/>
                </a:lnTo>
                <a:lnTo>
                  <a:pt x="573" y="951"/>
                </a:lnTo>
                <a:lnTo>
                  <a:pt x="575" y="942"/>
                </a:lnTo>
                <a:lnTo>
                  <a:pt x="575" y="942"/>
                </a:lnTo>
                <a:lnTo>
                  <a:pt x="576" y="926"/>
                </a:lnTo>
                <a:lnTo>
                  <a:pt x="577" y="905"/>
                </a:lnTo>
                <a:lnTo>
                  <a:pt x="577" y="905"/>
                </a:lnTo>
                <a:lnTo>
                  <a:pt x="576" y="885"/>
                </a:lnTo>
                <a:lnTo>
                  <a:pt x="575" y="868"/>
                </a:lnTo>
                <a:lnTo>
                  <a:pt x="575" y="868"/>
                </a:lnTo>
                <a:lnTo>
                  <a:pt x="571" y="854"/>
                </a:lnTo>
                <a:lnTo>
                  <a:pt x="569" y="847"/>
                </a:lnTo>
                <a:lnTo>
                  <a:pt x="567" y="842"/>
                </a:lnTo>
                <a:lnTo>
                  <a:pt x="567" y="842"/>
                </a:lnTo>
                <a:lnTo>
                  <a:pt x="524" y="775"/>
                </a:lnTo>
                <a:lnTo>
                  <a:pt x="523" y="753"/>
                </a:lnTo>
                <a:lnTo>
                  <a:pt x="523" y="753"/>
                </a:lnTo>
                <a:lnTo>
                  <a:pt x="532" y="758"/>
                </a:lnTo>
                <a:lnTo>
                  <a:pt x="546" y="765"/>
                </a:lnTo>
                <a:lnTo>
                  <a:pt x="546" y="765"/>
                </a:lnTo>
                <a:lnTo>
                  <a:pt x="551" y="768"/>
                </a:lnTo>
                <a:lnTo>
                  <a:pt x="552" y="769"/>
                </a:lnTo>
                <a:lnTo>
                  <a:pt x="553" y="770"/>
                </a:lnTo>
                <a:lnTo>
                  <a:pt x="553" y="770"/>
                </a:lnTo>
                <a:lnTo>
                  <a:pt x="569" y="794"/>
                </a:lnTo>
                <a:lnTo>
                  <a:pt x="584" y="815"/>
                </a:lnTo>
                <a:lnTo>
                  <a:pt x="584" y="815"/>
                </a:lnTo>
                <a:lnTo>
                  <a:pt x="590" y="818"/>
                </a:lnTo>
                <a:lnTo>
                  <a:pt x="595" y="820"/>
                </a:lnTo>
                <a:lnTo>
                  <a:pt x="596" y="818"/>
                </a:lnTo>
                <a:lnTo>
                  <a:pt x="597" y="816"/>
                </a:lnTo>
                <a:lnTo>
                  <a:pt x="597" y="816"/>
                </a:lnTo>
                <a:lnTo>
                  <a:pt x="597" y="814"/>
                </a:lnTo>
                <a:lnTo>
                  <a:pt x="597" y="811"/>
                </a:lnTo>
                <a:lnTo>
                  <a:pt x="595" y="807"/>
                </a:lnTo>
                <a:lnTo>
                  <a:pt x="590" y="803"/>
                </a:lnTo>
                <a:lnTo>
                  <a:pt x="586" y="797"/>
                </a:lnTo>
                <a:lnTo>
                  <a:pt x="586" y="797"/>
                </a:lnTo>
                <a:lnTo>
                  <a:pt x="560" y="758"/>
                </a:lnTo>
                <a:lnTo>
                  <a:pt x="560" y="758"/>
                </a:lnTo>
                <a:lnTo>
                  <a:pt x="565" y="758"/>
                </a:lnTo>
                <a:lnTo>
                  <a:pt x="576" y="757"/>
                </a:lnTo>
                <a:lnTo>
                  <a:pt x="576" y="757"/>
                </a:lnTo>
                <a:lnTo>
                  <a:pt x="583" y="756"/>
                </a:lnTo>
                <a:lnTo>
                  <a:pt x="590" y="751"/>
                </a:lnTo>
                <a:lnTo>
                  <a:pt x="590" y="751"/>
                </a:lnTo>
                <a:lnTo>
                  <a:pt x="595" y="747"/>
                </a:lnTo>
                <a:lnTo>
                  <a:pt x="598" y="745"/>
                </a:lnTo>
                <a:lnTo>
                  <a:pt x="601" y="740"/>
                </a:lnTo>
                <a:lnTo>
                  <a:pt x="603" y="733"/>
                </a:lnTo>
                <a:lnTo>
                  <a:pt x="603" y="733"/>
                </a:lnTo>
                <a:lnTo>
                  <a:pt x="610" y="718"/>
                </a:lnTo>
                <a:lnTo>
                  <a:pt x="611" y="712"/>
                </a:lnTo>
                <a:lnTo>
                  <a:pt x="611" y="710"/>
                </a:lnTo>
                <a:lnTo>
                  <a:pt x="610" y="707"/>
                </a:lnTo>
                <a:lnTo>
                  <a:pt x="610" y="707"/>
                </a:lnTo>
                <a:lnTo>
                  <a:pt x="598" y="696"/>
                </a:lnTo>
                <a:lnTo>
                  <a:pt x="591" y="689"/>
                </a:lnTo>
                <a:lnTo>
                  <a:pt x="591" y="689"/>
                </a:lnTo>
                <a:lnTo>
                  <a:pt x="591" y="687"/>
                </a:lnTo>
                <a:lnTo>
                  <a:pt x="591" y="683"/>
                </a:lnTo>
                <a:lnTo>
                  <a:pt x="591" y="681"/>
                </a:lnTo>
                <a:lnTo>
                  <a:pt x="591" y="681"/>
                </a:lnTo>
                <a:lnTo>
                  <a:pt x="589" y="674"/>
                </a:lnTo>
                <a:lnTo>
                  <a:pt x="588" y="665"/>
                </a:lnTo>
                <a:lnTo>
                  <a:pt x="584" y="648"/>
                </a:lnTo>
                <a:lnTo>
                  <a:pt x="584" y="648"/>
                </a:lnTo>
                <a:lnTo>
                  <a:pt x="579" y="634"/>
                </a:lnTo>
                <a:lnTo>
                  <a:pt x="576" y="623"/>
                </a:lnTo>
                <a:lnTo>
                  <a:pt x="575" y="615"/>
                </a:lnTo>
                <a:lnTo>
                  <a:pt x="575" y="615"/>
                </a:lnTo>
                <a:lnTo>
                  <a:pt x="567" y="565"/>
                </a:lnTo>
                <a:lnTo>
                  <a:pt x="563" y="533"/>
                </a:lnTo>
                <a:lnTo>
                  <a:pt x="560" y="521"/>
                </a:lnTo>
                <a:lnTo>
                  <a:pt x="558" y="514"/>
                </a:lnTo>
                <a:lnTo>
                  <a:pt x="558" y="514"/>
                </a:lnTo>
                <a:lnTo>
                  <a:pt x="553" y="498"/>
                </a:lnTo>
                <a:lnTo>
                  <a:pt x="547" y="473"/>
                </a:lnTo>
                <a:lnTo>
                  <a:pt x="538" y="428"/>
                </a:lnTo>
                <a:lnTo>
                  <a:pt x="538" y="428"/>
                </a:lnTo>
                <a:lnTo>
                  <a:pt x="534" y="413"/>
                </a:lnTo>
                <a:lnTo>
                  <a:pt x="528" y="396"/>
                </a:lnTo>
                <a:lnTo>
                  <a:pt x="524" y="379"/>
                </a:lnTo>
                <a:lnTo>
                  <a:pt x="520" y="367"/>
                </a:lnTo>
                <a:lnTo>
                  <a:pt x="520" y="367"/>
                </a:lnTo>
                <a:lnTo>
                  <a:pt x="518" y="357"/>
                </a:lnTo>
                <a:lnTo>
                  <a:pt x="514" y="340"/>
                </a:lnTo>
                <a:lnTo>
                  <a:pt x="508" y="315"/>
                </a:lnTo>
                <a:lnTo>
                  <a:pt x="508" y="315"/>
                </a:lnTo>
                <a:lnTo>
                  <a:pt x="506" y="308"/>
                </a:lnTo>
                <a:lnTo>
                  <a:pt x="504" y="300"/>
                </a:lnTo>
                <a:lnTo>
                  <a:pt x="499" y="293"/>
                </a:lnTo>
                <a:lnTo>
                  <a:pt x="495" y="286"/>
                </a:lnTo>
                <a:lnTo>
                  <a:pt x="495" y="286"/>
                </a:lnTo>
                <a:lnTo>
                  <a:pt x="489" y="281"/>
                </a:lnTo>
                <a:lnTo>
                  <a:pt x="482" y="275"/>
                </a:lnTo>
                <a:lnTo>
                  <a:pt x="473" y="270"/>
                </a:lnTo>
                <a:lnTo>
                  <a:pt x="473" y="270"/>
                </a:lnTo>
                <a:lnTo>
                  <a:pt x="470" y="267"/>
                </a:lnTo>
                <a:lnTo>
                  <a:pt x="467" y="264"/>
                </a:lnTo>
                <a:lnTo>
                  <a:pt x="461" y="261"/>
                </a:lnTo>
                <a:lnTo>
                  <a:pt x="461" y="261"/>
                </a:lnTo>
                <a:lnTo>
                  <a:pt x="456" y="260"/>
                </a:lnTo>
                <a:lnTo>
                  <a:pt x="453" y="260"/>
                </a:lnTo>
                <a:lnTo>
                  <a:pt x="448" y="258"/>
                </a:lnTo>
                <a:lnTo>
                  <a:pt x="440" y="255"/>
                </a:lnTo>
                <a:lnTo>
                  <a:pt x="440" y="255"/>
                </a:lnTo>
                <a:lnTo>
                  <a:pt x="422" y="246"/>
                </a:lnTo>
                <a:lnTo>
                  <a:pt x="415" y="243"/>
                </a:lnTo>
                <a:lnTo>
                  <a:pt x="409" y="238"/>
                </a:lnTo>
                <a:lnTo>
                  <a:pt x="409" y="238"/>
                </a:lnTo>
                <a:lnTo>
                  <a:pt x="405" y="237"/>
                </a:lnTo>
                <a:lnTo>
                  <a:pt x="402" y="235"/>
                </a:lnTo>
                <a:lnTo>
                  <a:pt x="395" y="235"/>
                </a:lnTo>
                <a:lnTo>
                  <a:pt x="388" y="235"/>
                </a:lnTo>
                <a:lnTo>
                  <a:pt x="388" y="235"/>
                </a:lnTo>
                <a:lnTo>
                  <a:pt x="370" y="219"/>
                </a:lnTo>
                <a:lnTo>
                  <a:pt x="370" y="219"/>
                </a:lnTo>
                <a:lnTo>
                  <a:pt x="356" y="215"/>
                </a:lnTo>
                <a:lnTo>
                  <a:pt x="359" y="200"/>
                </a:lnTo>
                <a:lnTo>
                  <a:pt x="359" y="200"/>
                </a:lnTo>
                <a:lnTo>
                  <a:pt x="363" y="199"/>
                </a:lnTo>
                <a:lnTo>
                  <a:pt x="366" y="197"/>
                </a:lnTo>
                <a:lnTo>
                  <a:pt x="369" y="193"/>
                </a:lnTo>
                <a:lnTo>
                  <a:pt x="369" y="193"/>
                </a:lnTo>
                <a:lnTo>
                  <a:pt x="370" y="190"/>
                </a:lnTo>
                <a:lnTo>
                  <a:pt x="371" y="185"/>
                </a:lnTo>
                <a:lnTo>
                  <a:pt x="372" y="177"/>
                </a:lnTo>
                <a:lnTo>
                  <a:pt x="372" y="177"/>
                </a:lnTo>
                <a:lnTo>
                  <a:pt x="373" y="173"/>
                </a:lnTo>
                <a:lnTo>
                  <a:pt x="377" y="170"/>
                </a:lnTo>
                <a:lnTo>
                  <a:pt x="382" y="165"/>
                </a:lnTo>
                <a:lnTo>
                  <a:pt x="384" y="156"/>
                </a:lnTo>
                <a:lnTo>
                  <a:pt x="384" y="156"/>
                </a:lnTo>
                <a:lnTo>
                  <a:pt x="386" y="148"/>
                </a:lnTo>
                <a:lnTo>
                  <a:pt x="385" y="143"/>
                </a:lnTo>
                <a:lnTo>
                  <a:pt x="383" y="138"/>
                </a:lnTo>
                <a:lnTo>
                  <a:pt x="383" y="138"/>
                </a:lnTo>
                <a:lnTo>
                  <a:pt x="386" y="138"/>
                </a:lnTo>
                <a:lnTo>
                  <a:pt x="392" y="136"/>
                </a:lnTo>
                <a:lnTo>
                  <a:pt x="395" y="135"/>
                </a:lnTo>
                <a:lnTo>
                  <a:pt x="398" y="134"/>
                </a:lnTo>
                <a:lnTo>
                  <a:pt x="399" y="132"/>
                </a:lnTo>
                <a:lnTo>
                  <a:pt x="401" y="128"/>
                </a:lnTo>
                <a:lnTo>
                  <a:pt x="401" y="128"/>
                </a:lnTo>
                <a:lnTo>
                  <a:pt x="402" y="121"/>
                </a:lnTo>
                <a:lnTo>
                  <a:pt x="402" y="115"/>
                </a:lnTo>
                <a:lnTo>
                  <a:pt x="401" y="113"/>
                </a:lnTo>
                <a:lnTo>
                  <a:pt x="399" y="109"/>
                </a:lnTo>
                <a:lnTo>
                  <a:pt x="396" y="107"/>
                </a:lnTo>
                <a:lnTo>
                  <a:pt x="392" y="103"/>
                </a:lnTo>
                <a:lnTo>
                  <a:pt x="392" y="103"/>
                </a:lnTo>
                <a:lnTo>
                  <a:pt x="383" y="97"/>
                </a:lnTo>
                <a:lnTo>
                  <a:pt x="376" y="94"/>
                </a:lnTo>
                <a:lnTo>
                  <a:pt x="371" y="91"/>
                </a:lnTo>
                <a:lnTo>
                  <a:pt x="371" y="91"/>
                </a:lnTo>
                <a:lnTo>
                  <a:pt x="354" y="55"/>
                </a:lnTo>
                <a:lnTo>
                  <a:pt x="343" y="27"/>
                </a:lnTo>
                <a:lnTo>
                  <a:pt x="338" y="18"/>
                </a:lnTo>
                <a:lnTo>
                  <a:pt x="335" y="13"/>
                </a:lnTo>
                <a:lnTo>
                  <a:pt x="335" y="13"/>
                </a:lnTo>
                <a:lnTo>
                  <a:pt x="331" y="8"/>
                </a:lnTo>
                <a:lnTo>
                  <a:pt x="325" y="5"/>
                </a:lnTo>
                <a:lnTo>
                  <a:pt x="319" y="1"/>
                </a:lnTo>
                <a:lnTo>
                  <a:pt x="311" y="0"/>
                </a:lnTo>
                <a:lnTo>
                  <a:pt x="311" y="0"/>
                </a:lnTo>
                <a:lnTo>
                  <a:pt x="303" y="0"/>
                </a:lnTo>
                <a:lnTo>
                  <a:pt x="299" y="1"/>
                </a:lnTo>
                <a:lnTo>
                  <a:pt x="294" y="3"/>
                </a:lnTo>
                <a:lnTo>
                  <a:pt x="287" y="3"/>
                </a:lnTo>
                <a:lnTo>
                  <a:pt x="287" y="3"/>
                </a:lnTo>
                <a:lnTo>
                  <a:pt x="271" y="1"/>
                </a:lnTo>
                <a:lnTo>
                  <a:pt x="263" y="1"/>
                </a:lnTo>
                <a:lnTo>
                  <a:pt x="251" y="1"/>
                </a:lnTo>
                <a:lnTo>
                  <a:pt x="251" y="1"/>
                </a:lnTo>
                <a:lnTo>
                  <a:pt x="234" y="3"/>
                </a:lnTo>
                <a:lnTo>
                  <a:pt x="229" y="4"/>
                </a:lnTo>
                <a:lnTo>
                  <a:pt x="224" y="6"/>
                </a:lnTo>
                <a:lnTo>
                  <a:pt x="224" y="6"/>
                </a:lnTo>
                <a:lnTo>
                  <a:pt x="215" y="16"/>
                </a:lnTo>
                <a:lnTo>
                  <a:pt x="210" y="21"/>
                </a:lnTo>
                <a:lnTo>
                  <a:pt x="206" y="26"/>
                </a:lnTo>
                <a:lnTo>
                  <a:pt x="206" y="26"/>
                </a:lnTo>
                <a:lnTo>
                  <a:pt x="198" y="63"/>
                </a:lnTo>
                <a:lnTo>
                  <a:pt x="191" y="96"/>
                </a:lnTo>
                <a:lnTo>
                  <a:pt x="191" y="96"/>
                </a:lnTo>
                <a:lnTo>
                  <a:pt x="184" y="98"/>
                </a:lnTo>
                <a:lnTo>
                  <a:pt x="171" y="106"/>
                </a:lnTo>
                <a:lnTo>
                  <a:pt x="164" y="110"/>
                </a:lnTo>
                <a:lnTo>
                  <a:pt x="158" y="115"/>
                </a:lnTo>
                <a:lnTo>
                  <a:pt x="154" y="120"/>
                </a:lnTo>
                <a:lnTo>
                  <a:pt x="154" y="121"/>
                </a:lnTo>
                <a:lnTo>
                  <a:pt x="154" y="123"/>
                </a:lnTo>
                <a:lnTo>
                  <a:pt x="154" y="123"/>
                </a:lnTo>
                <a:lnTo>
                  <a:pt x="155" y="126"/>
                </a:lnTo>
                <a:lnTo>
                  <a:pt x="159" y="129"/>
                </a:lnTo>
                <a:lnTo>
                  <a:pt x="166" y="133"/>
                </a:lnTo>
                <a:lnTo>
                  <a:pt x="176" y="135"/>
                </a:lnTo>
                <a:lnTo>
                  <a:pt x="176" y="135"/>
                </a:lnTo>
                <a:lnTo>
                  <a:pt x="174" y="136"/>
                </a:lnTo>
                <a:lnTo>
                  <a:pt x="172" y="140"/>
                </a:lnTo>
                <a:lnTo>
                  <a:pt x="172" y="145"/>
                </a:lnTo>
                <a:lnTo>
                  <a:pt x="172" y="148"/>
                </a:lnTo>
                <a:lnTo>
                  <a:pt x="174" y="152"/>
                </a:lnTo>
                <a:lnTo>
                  <a:pt x="174" y="152"/>
                </a:lnTo>
                <a:lnTo>
                  <a:pt x="179" y="161"/>
                </a:lnTo>
                <a:lnTo>
                  <a:pt x="183" y="173"/>
                </a:lnTo>
                <a:lnTo>
                  <a:pt x="186" y="184"/>
                </a:lnTo>
                <a:lnTo>
                  <a:pt x="191" y="192"/>
                </a:lnTo>
                <a:lnTo>
                  <a:pt x="191" y="192"/>
                </a:lnTo>
                <a:lnTo>
                  <a:pt x="195" y="197"/>
                </a:lnTo>
                <a:lnTo>
                  <a:pt x="199" y="199"/>
                </a:lnTo>
                <a:lnTo>
                  <a:pt x="204" y="200"/>
                </a:lnTo>
                <a:lnTo>
                  <a:pt x="203" y="211"/>
                </a:lnTo>
                <a:lnTo>
                  <a:pt x="203" y="211"/>
                </a:lnTo>
                <a:lnTo>
                  <a:pt x="191" y="217"/>
                </a:lnTo>
                <a:lnTo>
                  <a:pt x="180" y="222"/>
                </a:lnTo>
                <a:lnTo>
                  <a:pt x="171" y="229"/>
                </a:lnTo>
                <a:lnTo>
                  <a:pt x="171" y="229"/>
                </a:lnTo>
                <a:lnTo>
                  <a:pt x="166" y="231"/>
                </a:lnTo>
                <a:lnTo>
                  <a:pt x="161" y="233"/>
                </a:lnTo>
                <a:lnTo>
                  <a:pt x="151" y="236"/>
                </a:lnTo>
                <a:lnTo>
                  <a:pt x="141" y="238"/>
                </a:lnTo>
                <a:lnTo>
                  <a:pt x="137" y="239"/>
                </a:lnTo>
                <a:lnTo>
                  <a:pt x="137" y="239"/>
                </a:lnTo>
                <a:lnTo>
                  <a:pt x="134" y="243"/>
                </a:lnTo>
                <a:lnTo>
                  <a:pt x="133" y="245"/>
                </a:lnTo>
                <a:lnTo>
                  <a:pt x="133" y="250"/>
                </a:lnTo>
                <a:lnTo>
                  <a:pt x="133" y="250"/>
                </a:lnTo>
                <a:lnTo>
                  <a:pt x="108" y="260"/>
                </a:lnTo>
                <a:lnTo>
                  <a:pt x="89" y="269"/>
                </a:lnTo>
                <a:lnTo>
                  <a:pt x="81" y="274"/>
                </a:lnTo>
                <a:lnTo>
                  <a:pt x="75" y="278"/>
                </a:lnTo>
                <a:lnTo>
                  <a:pt x="75" y="278"/>
                </a:lnTo>
                <a:lnTo>
                  <a:pt x="71" y="282"/>
                </a:lnTo>
                <a:lnTo>
                  <a:pt x="69" y="288"/>
                </a:lnTo>
                <a:lnTo>
                  <a:pt x="61" y="303"/>
                </a:lnTo>
                <a:lnTo>
                  <a:pt x="51" y="325"/>
                </a:lnTo>
                <a:lnTo>
                  <a:pt x="42" y="348"/>
                </a:lnTo>
                <a:lnTo>
                  <a:pt x="34" y="373"/>
                </a:lnTo>
                <a:lnTo>
                  <a:pt x="26" y="398"/>
                </a:lnTo>
                <a:lnTo>
                  <a:pt x="20" y="419"/>
                </a:lnTo>
                <a:lnTo>
                  <a:pt x="18" y="435"/>
                </a:lnTo>
                <a:lnTo>
                  <a:pt x="18" y="435"/>
                </a:lnTo>
                <a:lnTo>
                  <a:pt x="15" y="470"/>
                </a:lnTo>
                <a:lnTo>
                  <a:pt x="9" y="513"/>
                </a:lnTo>
                <a:lnTo>
                  <a:pt x="0" y="573"/>
                </a:lnTo>
                <a:lnTo>
                  <a:pt x="0" y="573"/>
                </a:lnTo>
                <a:lnTo>
                  <a:pt x="2" y="596"/>
                </a:lnTo>
                <a:lnTo>
                  <a:pt x="3" y="635"/>
                </a:lnTo>
                <a:lnTo>
                  <a:pt x="6" y="673"/>
                </a:lnTo>
                <a:lnTo>
                  <a:pt x="7" y="692"/>
                </a:lnTo>
                <a:lnTo>
                  <a:pt x="7" y="692"/>
                </a:lnTo>
                <a:lnTo>
                  <a:pt x="12" y="701"/>
                </a:lnTo>
                <a:lnTo>
                  <a:pt x="16" y="707"/>
                </a:lnTo>
                <a:lnTo>
                  <a:pt x="15" y="714"/>
                </a:lnTo>
                <a:lnTo>
                  <a:pt x="15" y="714"/>
                </a:lnTo>
                <a:lnTo>
                  <a:pt x="7" y="725"/>
                </a:lnTo>
                <a:lnTo>
                  <a:pt x="3" y="734"/>
                </a:lnTo>
                <a:lnTo>
                  <a:pt x="2" y="739"/>
                </a:lnTo>
                <a:lnTo>
                  <a:pt x="0" y="745"/>
                </a:lnTo>
                <a:lnTo>
                  <a:pt x="0" y="745"/>
                </a:lnTo>
                <a:lnTo>
                  <a:pt x="0" y="750"/>
                </a:lnTo>
                <a:lnTo>
                  <a:pt x="2" y="755"/>
                </a:lnTo>
                <a:lnTo>
                  <a:pt x="5" y="764"/>
                </a:lnTo>
                <a:lnTo>
                  <a:pt x="10" y="772"/>
                </a:lnTo>
                <a:lnTo>
                  <a:pt x="15" y="778"/>
                </a:lnTo>
                <a:lnTo>
                  <a:pt x="15" y="778"/>
                </a:lnTo>
                <a:lnTo>
                  <a:pt x="20" y="783"/>
                </a:lnTo>
                <a:lnTo>
                  <a:pt x="29" y="788"/>
                </a:lnTo>
                <a:lnTo>
                  <a:pt x="37" y="791"/>
                </a:lnTo>
                <a:lnTo>
                  <a:pt x="43" y="792"/>
                </a:lnTo>
                <a:lnTo>
                  <a:pt x="43" y="792"/>
                </a:lnTo>
                <a:lnTo>
                  <a:pt x="45" y="792"/>
                </a:lnTo>
                <a:lnTo>
                  <a:pt x="48" y="791"/>
                </a:lnTo>
                <a:lnTo>
                  <a:pt x="50" y="788"/>
                </a:lnTo>
                <a:lnTo>
                  <a:pt x="52" y="782"/>
                </a:lnTo>
                <a:lnTo>
                  <a:pt x="62" y="779"/>
                </a:lnTo>
                <a:lnTo>
                  <a:pt x="62" y="779"/>
                </a:lnTo>
                <a:lnTo>
                  <a:pt x="54" y="801"/>
                </a:lnTo>
                <a:lnTo>
                  <a:pt x="48" y="818"/>
                </a:lnTo>
                <a:lnTo>
                  <a:pt x="44" y="833"/>
                </a:lnTo>
                <a:lnTo>
                  <a:pt x="44" y="833"/>
                </a:lnTo>
                <a:lnTo>
                  <a:pt x="44" y="837"/>
                </a:lnTo>
                <a:lnTo>
                  <a:pt x="44" y="842"/>
                </a:lnTo>
                <a:lnTo>
                  <a:pt x="45" y="846"/>
                </a:lnTo>
                <a:lnTo>
                  <a:pt x="48" y="849"/>
                </a:lnTo>
                <a:lnTo>
                  <a:pt x="49" y="852"/>
                </a:lnTo>
                <a:lnTo>
                  <a:pt x="51" y="853"/>
                </a:lnTo>
                <a:lnTo>
                  <a:pt x="55" y="853"/>
                </a:lnTo>
                <a:lnTo>
                  <a:pt x="57" y="853"/>
                </a:lnTo>
                <a:lnTo>
                  <a:pt x="57" y="853"/>
                </a:lnTo>
                <a:lnTo>
                  <a:pt x="60" y="850"/>
                </a:lnTo>
                <a:lnTo>
                  <a:pt x="61" y="849"/>
                </a:lnTo>
                <a:lnTo>
                  <a:pt x="61" y="845"/>
                </a:lnTo>
                <a:lnTo>
                  <a:pt x="60" y="840"/>
                </a:lnTo>
                <a:lnTo>
                  <a:pt x="58" y="836"/>
                </a:lnTo>
                <a:lnTo>
                  <a:pt x="58" y="836"/>
                </a:lnTo>
                <a:lnTo>
                  <a:pt x="58" y="833"/>
                </a:lnTo>
                <a:lnTo>
                  <a:pt x="61" y="829"/>
                </a:lnTo>
                <a:lnTo>
                  <a:pt x="62" y="824"/>
                </a:lnTo>
                <a:lnTo>
                  <a:pt x="62" y="824"/>
                </a:lnTo>
                <a:lnTo>
                  <a:pt x="83" y="837"/>
                </a:lnTo>
                <a:lnTo>
                  <a:pt x="97" y="847"/>
                </a:lnTo>
                <a:lnTo>
                  <a:pt x="103" y="852"/>
                </a:lnTo>
                <a:lnTo>
                  <a:pt x="103" y="852"/>
                </a:lnTo>
                <a:lnTo>
                  <a:pt x="103" y="862"/>
                </a:lnTo>
                <a:lnTo>
                  <a:pt x="102" y="871"/>
                </a:lnTo>
                <a:lnTo>
                  <a:pt x="100" y="879"/>
                </a:lnTo>
                <a:lnTo>
                  <a:pt x="100" y="879"/>
                </a:lnTo>
                <a:lnTo>
                  <a:pt x="96" y="885"/>
                </a:lnTo>
                <a:lnTo>
                  <a:pt x="95" y="887"/>
                </a:lnTo>
                <a:lnTo>
                  <a:pt x="94" y="890"/>
                </a:lnTo>
                <a:lnTo>
                  <a:pt x="94" y="894"/>
                </a:lnTo>
                <a:lnTo>
                  <a:pt x="94" y="894"/>
                </a:lnTo>
                <a:lnTo>
                  <a:pt x="95" y="901"/>
                </a:lnTo>
                <a:lnTo>
                  <a:pt x="97" y="910"/>
                </a:lnTo>
                <a:lnTo>
                  <a:pt x="100" y="919"/>
                </a:lnTo>
                <a:lnTo>
                  <a:pt x="100" y="919"/>
                </a:lnTo>
                <a:lnTo>
                  <a:pt x="99" y="993"/>
                </a:lnTo>
                <a:lnTo>
                  <a:pt x="99" y="1046"/>
                </a:lnTo>
                <a:lnTo>
                  <a:pt x="100" y="1066"/>
                </a:lnTo>
                <a:lnTo>
                  <a:pt x="101" y="1078"/>
                </a:lnTo>
                <a:lnTo>
                  <a:pt x="101" y="1078"/>
                </a:lnTo>
                <a:lnTo>
                  <a:pt x="107" y="1096"/>
                </a:lnTo>
                <a:lnTo>
                  <a:pt x="108" y="1099"/>
                </a:lnTo>
                <a:lnTo>
                  <a:pt x="108" y="1099"/>
                </a:lnTo>
                <a:lnTo>
                  <a:pt x="107" y="1101"/>
                </a:lnTo>
                <a:lnTo>
                  <a:pt x="106" y="1105"/>
                </a:lnTo>
                <a:lnTo>
                  <a:pt x="105" y="1110"/>
                </a:lnTo>
                <a:lnTo>
                  <a:pt x="105" y="1110"/>
                </a:lnTo>
                <a:lnTo>
                  <a:pt x="105" y="1115"/>
                </a:lnTo>
                <a:lnTo>
                  <a:pt x="106" y="1120"/>
                </a:lnTo>
                <a:lnTo>
                  <a:pt x="107" y="1129"/>
                </a:lnTo>
                <a:lnTo>
                  <a:pt x="107" y="1137"/>
                </a:lnTo>
                <a:lnTo>
                  <a:pt x="107" y="1137"/>
                </a:lnTo>
                <a:lnTo>
                  <a:pt x="108" y="1142"/>
                </a:lnTo>
                <a:lnTo>
                  <a:pt x="107" y="1146"/>
                </a:lnTo>
                <a:lnTo>
                  <a:pt x="107" y="1146"/>
                </a:lnTo>
                <a:lnTo>
                  <a:pt x="107" y="1151"/>
                </a:lnTo>
                <a:lnTo>
                  <a:pt x="108" y="1154"/>
                </a:lnTo>
                <a:lnTo>
                  <a:pt x="108" y="1156"/>
                </a:lnTo>
                <a:lnTo>
                  <a:pt x="108" y="1156"/>
                </a:lnTo>
                <a:lnTo>
                  <a:pt x="107" y="1165"/>
                </a:lnTo>
                <a:lnTo>
                  <a:pt x="103" y="1188"/>
                </a:lnTo>
                <a:lnTo>
                  <a:pt x="103" y="1201"/>
                </a:lnTo>
                <a:lnTo>
                  <a:pt x="102" y="1215"/>
                </a:lnTo>
                <a:lnTo>
                  <a:pt x="103" y="1229"/>
                </a:lnTo>
                <a:lnTo>
                  <a:pt x="106" y="1241"/>
                </a:lnTo>
                <a:lnTo>
                  <a:pt x="106" y="1241"/>
                </a:lnTo>
                <a:lnTo>
                  <a:pt x="110" y="1255"/>
                </a:lnTo>
                <a:lnTo>
                  <a:pt x="115" y="1276"/>
                </a:lnTo>
                <a:lnTo>
                  <a:pt x="126" y="1324"/>
                </a:lnTo>
                <a:lnTo>
                  <a:pt x="141" y="1399"/>
                </a:lnTo>
                <a:lnTo>
                  <a:pt x="141" y="1399"/>
                </a:lnTo>
                <a:lnTo>
                  <a:pt x="144" y="1409"/>
                </a:lnTo>
                <a:lnTo>
                  <a:pt x="144" y="1418"/>
                </a:lnTo>
                <a:lnTo>
                  <a:pt x="142" y="1431"/>
                </a:lnTo>
                <a:lnTo>
                  <a:pt x="142" y="1431"/>
                </a:lnTo>
                <a:lnTo>
                  <a:pt x="144" y="1439"/>
                </a:lnTo>
                <a:lnTo>
                  <a:pt x="145" y="1450"/>
                </a:lnTo>
                <a:lnTo>
                  <a:pt x="147" y="1463"/>
                </a:lnTo>
                <a:lnTo>
                  <a:pt x="146" y="1471"/>
                </a:lnTo>
                <a:lnTo>
                  <a:pt x="146" y="1471"/>
                </a:lnTo>
                <a:lnTo>
                  <a:pt x="144" y="1472"/>
                </a:lnTo>
                <a:lnTo>
                  <a:pt x="135" y="1479"/>
                </a:lnTo>
                <a:lnTo>
                  <a:pt x="132" y="1484"/>
                </a:lnTo>
                <a:lnTo>
                  <a:pt x="127" y="1491"/>
                </a:lnTo>
                <a:lnTo>
                  <a:pt x="125" y="1499"/>
                </a:lnTo>
                <a:lnTo>
                  <a:pt x="122" y="1509"/>
                </a:lnTo>
                <a:lnTo>
                  <a:pt x="122" y="1509"/>
                </a:lnTo>
                <a:lnTo>
                  <a:pt x="122" y="1520"/>
                </a:lnTo>
                <a:lnTo>
                  <a:pt x="122" y="1528"/>
                </a:lnTo>
                <a:lnTo>
                  <a:pt x="123" y="1535"/>
                </a:lnTo>
                <a:lnTo>
                  <a:pt x="126" y="1540"/>
                </a:lnTo>
                <a:lnTo>
                  <a:pt x="128" y="1544"/>
                </a:lnTo>
                <a:lnTo>
                  <a:pt x="132" y="1548"/>
                </a:lnTo>
                <a:lnTo>
                  <a:pt x="137" y="1551"/>
                </a:lnTo>
                <a:lnTo>
                  <a:pt x="142" y="1554"/>
                </a:lnTo>
                <a:lnTo>
                  <a:pt x="142" y="1554"/>
                </a:lnTo>
                <a:lnTo>
                  <a:pt x="168" y="1565"/>
                </a:lnTo>
                <a:lnTo>
                  <a:pt x="191" y="1574"/>
                </a:lnTo>
                <a:lnTo>
                  <a:pt x="191" y="1574"/>
                </a:lnTo>
                <a:lnTo>
                  <a:pt x="200" y="1579"/>
                </a:lnTo>
                <a:lnTo>
                  <a:pt x="211" y="1580"/>
                </a:lnTo>
                <a:lnTo>
                  <a:pt x="224" y="1580"/>
                </a:lnTo>
                <a:lnTo>
                  <a:pt x="238" y="1579"/>
                </a:lnTo>
                <a:lnTo>
                  <a:pt x="238" y="1579"/>
                </a:lnTo>
                <a:lnTo>
                  <a:pt x="253" y="1575"/>
                </a:lnTo>
                <a:lnTo>
                  <a:pt x="263" y="1572"/>
                </a:lnTo>
                <a:lnTo>
                  <a:pt x="270" y="1568"/>
                </a:lnTo>
                <a:lnTo>
                  <a:pt x="273" y="1566"/>
                </a:lnTo>
                <a:lnTo>
                  <a:pt x="274" y="1563"/>
                </a:lnTo>
                <a:lnTo>
                  <a:pt x="274" y="1563"/>
                </a:lnTo>
                <a:lnTo>
                  <a:pt x="275" y="1551"/>
                </a:lnTo>
                <a:lnTo>
                  <a:pt x="280" y="1542"/>
                </a:lnTo>
                <a:lnTo>
                  <a:pt x="280" y="1440"/>
                </a:lnTo>
                <a:lnTo>
                  <a:pt x="286" y="1440"/>
                </a:lnTo>
                <a:lnTo>
                  <a:pt x="286" y="1440"/>
                </a:lnTo>
                <a:lnTo>
                  <a:pt x="288" y="1460"/>
                </a:lnTo>
                <a:lnTo>
                  <a:pt x="290" y="1473"/>
                </a:lnTo>
                <a:lnTo>
                  <a:pt x="292" y="1479"/>
                </a:lnTo>
                <a:lnTo>
                  <a:pt x="293" y="1482"/>
                </a:lnTo>
                <a:lnTo>
                  <a:pt x="293" y="1482"/>
                </a:lnTo>
                <a:lnTo>
                  <a:pt x="296" y="1483"/>
                </a:lnTo>
                <a:lnTo>
                  <a:pt x="300" y="1483"/>
                </a:lnTo>
                <a:lnTo>
                  <a:pt x="303" y="1482"/>
                </a:lnTo>
                <a:lnTo>
                  <a:pt x="306" y="1479"/>
                </a:lnTo>
                <a:lnTo>
                  <a:pt x="306" y="1479"/>
                </a:lnTo>
                <a:lnTo>
                  <a:pt x="309" y="1476"/>
                </a:lnTo>
                <a:lnTo>
                  <a:pt x="311" y="1475"/>
                </a:lnTo>
                <a:lnTo>
                  <a:pt x="312" y="1473"/>
                </a:lnTo>
                <a:lnTo>
                  <a:pt x="312" y="1473"/>
                </a:lnTo>
                <a:close/>
                <a:moveTo>
                  <a:pt x="95" y="708"/>
                </a:moveTo>
                <a:lnTo>
                  <a:pt x="95" y="708"/>
                </a:lnTo>
                <a:lnTo>
                  <a:pt x="92" y="704"/>
                </a:lnTo>
                <a:lnTo>
                  <a:pt x="89" y="700"/>
                </a:lnTo>
                <a:lnTo>
                  <a:pt x="88" y="699"/>
                </a:lnTo>
                <a:lnTo>
                  <a:pt x="88" y="699"/>
                </a:lnTo>
                <a:lnTo>
                  <a:pt x="87" y="681"/>
                </a:lnTo>
                <a:lnTo>
                  <a:pt x="84" y="662"/>
                </a:lnTo>
                <a:lnTo>
                  <a:pt x="84" y="662"/>
                </a:lnTo>
                <a:lnTo>
                  <a:pt x="84" y="646"/>
                </a:lnTo>
                <a:lnTo>
                  <a:pt x="86" y="615"/>
                </a:lnTo>
                <a:lnTo>
                  <a:pt x="88" y="566"/>
                </a:lnTo>
                <a:lnTo>
                  <a:pt x="88" y="566"/>
                </a:lnTo>
                <a:lnTo>
                  <a:pt x="90" y="560"/>
                </a:lnTo>
                <a:lnTo>
                  <a:pt x="94" y="551"/>
                </a:lnTo>
                <a:lnTo>
                  <a:pt x="99" y="539"/>
                </a:lnTo>
                <a:lnTo>
                  <a:pt x="102" y="526"/>
                </a:lnTo>
                <a:lnTo>
                  <a:pt x="102" y="526"/>
                </a:lnTo>
                <a:lnTo>
                  <a:pt x="107" y="512"/>
                </a:lnTo>
                <a:lnTo>
                  <a:pt x="112" y="500"/>
                </a:lnTo>
                <a:lnTo>
                  <a:pt x="116" y="490"/>
                </a:lnTo>
                <a:lnTo>
                  <a:pt x="120" y="483"/>
                </a:lnTo>
                <a:lnTo>
                  <a:pt x="120" y="483"/>
                </a:lnTo>
                <a:lnTo>
                  <a:pt x="128" y="458"/>
                </a:lnTo>
                <a:lnTo>
                  <a:pt x="135" y="441"/>
                </a:lnTo>
                <a:lnTo>
                  <a:pt x="135" y="441"/>
                </a:lnTo>
                <a:lnTo>
                  <a:pt x="135" y="441"/>
                </a:lnTo>
                <a:lnTo>
                  <a:pt x="137" y="444"/>
                </a:lnTo>
                <a:lnTo>
                  <a:pt x="135" y="457"/>
                </a:lnTo>
                <a:lnTo>
                  <a:pt x="135" y="457"/>
                </a:lnTo>
                <a:lnTo>
                  <a:pt x="131" y="490"/>
                </a:lnTo>
                <a:lnTo>
                  <a:pt x="125" y="527"/>
                </a:lnTo>
                <a:lnTo>
                  <a:pt x="125" y="527"/>
                </a:lnTo>
                <a:lnTo>
                  <a:pt x="122" y="547"/>
                </a:lnTo>
                <a:lnTo>
                  <a:pt x="119" y="579"/>
                </a:lnTo>
                <a:lnTo>
                  <a:pt x="113" y="630"/>
                </a:lnTo>
                <a:lnTo>
                  <a:pt x="113" y="630"/>
                </a:lnTo>
                <a:lnTo>
                  <a:pt x="109" y="649"/>
                </a:lnTo>
                <a:lnTo>
                  <a:pt x="103" y="675"/>
                </a:lnTo>
                <a:lnTo>
                  <a:pt x="95" y="708"/>
                </a:lnTo>
                <a:lnTo>
                  <a:pt x="95" y="708"/>
                </a:lnTo>
                <a:close/>
                <a:moveTo>
                  <a:pt x="412" y="1073"/>
                </a:moveTo>
                <a:lnTo>
                  <a:pt x="414" y="1087"/>
                </a:lnTo>
                <a:lnTo>
                  <a:pt x="414" y="1087"/>
                </a:lnTo>
                <a:lnTo>
                  <a:pt x="410" y="1091"/>
                </a:lnTo>
                <a:lnTo>
                  <a:pt x="404" y="1098"/>
                </a:lnTo>
                <a:lnTo>
                  <a:pt x="404" y="1098"/>
                </a:lnTo>
                <a:lnTo>
                  <a:pt x="403" y="1101"/>
                </a:lnTo>
                <a:lnTo>
                  <a:pt x="402" y="1106"/>
                </a:lnTo>
                <a:lnTo>
                  <a:pt x="401" y="1112"/>
                </a:lnTo>
                <a:lnTo>
                  <a:pt x="401" y="1112"/>
                </a:lnTo>
                <a:lnTo>
                  <a:pt x="396" y="1106"/>
                </a:lnTo>
                <a:lnTo>
                  <a:pt x="396" y="1106"/>
                </a:lnTo>
                <a:lnTo>
                  <a:pt x="392" y="1103"/>
                </a:lnTo>
                <a:lnTo>
                  <a:pt x="390" y="1100"/>
                </a:lnTo>
                <a:lnTo>
                  <a:pt x="388" y="1098"/>
                </a:lnTo>
                <a:lnTo>
                  <a:pt x="388" y="1073"/>
                </a:lnTo>
                <a:lnTo>
                  <a:pt x="412" y="1073"/>
                </a:lnTo>
                <a:close/>
                <a:moveTo>
                  <a:pt x="398" y="1128"/>
                </a:moveTo>
                <a:lnTo>
                  <a:pt x="398" y="1128"/>
                </a:lnTo>
                <a:lnTo>
                  <a:pt x="402" y="1136"/>
                </a:lnTo>
                <a:lnTo>
                  <a:pt x="403" y="1144"/>
                </a:lnTo>
                <a:lnTo>
                  <a:pt x="404" y="1151"/>
                </a:lnTo>
                <a:lnTo>
                  <a:pt x="404" y="1151"/>
                </a:lnTo>
                <a:lnTo>
                  <a:pt x="406" y="1164"/>
                </a:lnTo>
                <a:lnTo>
                  <a:pt x="408" y="1170"/>
                </a:lnTo>
                <a:lnTo>
                  <a:pt x="411" y="1176"/>
                </a:lnTo>
                <a:lnTo>
                  <a:pt x="411" y="1176"/>
                </a:lnTo>
                <a:lnTo>
                  <a:pt x="416" y="1182"/>
                </a:lnTo>
                <a:lnTo>
                  <a:pt x="418" y="1184"/>
                </a:lnTo>
                <a:lnTo>
                  <a:pt x="419" y="1188"/>
                </a:lnTo>
                <a:lnTo>
                  <a:pt x="419" y="1188"/>
                </a:lnTo>
                <a:lnTo>
                  <a:pt x="424" y="1208"/>
                </a:lnTo>
                <a:lnTo>
                  <a:pt x="424" y="1208"/>
                </a:lnTo>
                <a:lnTo>
                  <a:pt x="430" y="1228"/>
                </a:lnTo>
                <a:lnTo>
                  <a:pt x="430" y="1228"/>
                </a:lnTo>
                <a:lnTo>
                  <a:pt x="429" y="1233"/>
                </a:lnTo>
                <a:lnTo>
                  <a:pt x="425" y="1238"/>
                </a:lnTo>
                <a:lnTo>
                  <a:pt x="425" y="1238"/>
                </a:lnTo>
                <a:lnTo>
                  <a:pt x="425" y="1241"/>
                </a:lnTo>
                <a:lnTo>
                  <a:pt x="423" y="1245"/>
                </a:lnTo>
                <a:lnTo>
                  <a:pt x="423" y="1245"/>
                </a:lnTo>
                <a:lnTo>
                  <a:pt x="422" y="1248"/>
                </a:lnTo>
                <a:lnTo>
                  <a:pt x="422" y="1251"/>
                </a:lnTo>
                <a:lnTo>
                  <a:pt x="421" y="1251"/>
                </a:lnTo>
                <a:lnTo>
                  <a:pt x="412" y="1251"/>
                </a:lnTo>
                <a:lnTo>
                  <a:pt x="411" y="1229"/>
                </a:lnTo>
                <a:lnTo>
                  <a:pt x="411" y="1229"/>
                </a:lnTo>
                <a:lnTo>
                  <a:pt x="410" y="1225"/>
                </a:lnTo>
                <a:lnTo>
                  <a:pt x="408" y="1219"/>
                </a:lnTo>
                <a:lnTo>
                  <a:pt x="408" y="1219"/>
                </a:lnTo>
                <a:lnTo>
                  <a:pt x="406" y="1215"/>
                </a:lnTo>
                <a:lnTo>
                  <a:pt x="405" y="1209"/>
                </a:lnTo>
                <a:lnTo>
                  <a:pt x="404" y="1201"/>
                </a:lnTo>
                <a:lnTo>
                  <a:pt x="399" y="1201"/>
                </a:lnTo>
                <a:lnTo>
                  <a:pt x="399" y="1212"/>
                </a:lnTo>
                <a:lnTo>
                  <a:pt x="393" y="1206"/>
                </a:lnTo>
                <a:lnTo>
                  <a:pt x="391" y="1132"/>
                </a:lnTo>
                <a:lnTo>
                  <a:pt x="391" y="1132"/>
                </a:lnTo>
                <a:lnTo>
                  <a:pt x="395" y="1129"/>
                </a:lnTo>
                <a:lnTo>
                  <a:pt x="397" y="1128"/>
                </a:lnTo>
                <a:lnTo>
                  <a:pt x="398" y="1128"/>
                </a:lnTo>
                <a:lnTo>
                  <a:pt x="398" y="1128"/>
                </a:lnTo>
                <a:close/>
                <a:moveTo>
                  <a:pt x="262" y="1131"/>
                </a:moveTo>
                <a:lnTo>
                  <a:pt x="273" y="1130"/>
                </a:lnTo>
                <a:lnTo>
                  <a:pt x="273" y="1130"/>
                </a:lnTo>
                <a:lnTo>
                  <a:pt x="274" y="1137"/>
                </a:lnTo>
                <a:lnTo>
                  <a:pt x="274" y="1137"/>
                </a:lnTo>
                <a:lnTo>
                  <a:pt x="274" y="1142"/>
                </a:lnTo>
                <a:lnTo>
                  <a:pt x="273" y="1176"/>
                </a:lnTo>
                <a:lnTo>
                  <a:pt x="273" y="1176"/>
                </a:lnTo>
                <a:lnTo>
                  <a:pt x="269" y="1177"/>
                </a:lnTo>
                <a:lnTo>
                  <a:pt x="267" y="1178"/>
                </a:lnTo>
                <a:lnTo>
                  <a:pt x="264" y="1181"/>
                </a:lnTo>
                <a:lnTo>
                  <a:pt x="264" y="1181"/>
                </a:lnTo>
                <a:lnTo>
                  <a:pt x="264" y="1184"/>
                </a:lnTo>
                <a:lnTo>
                  <a:pt x="267" y="1187"/>
                </a:lnTo>
                <a:lnTo>
                  <a:pt x="271" y="1193"/>
                </a:lnTo>
                <a:lnTo>
                  <a:pt x="271" y="1193"/>
                </a:lnTo>
                <a:lnTo>
                  <a:pt x="271" y="1194"/>
                </a:lnTo>
                <a:lnTo>
                  <a:pt x="271" y="1195"/>
                </a:lnTo>
                <a:lnTo>
                  <a:pt x="271" y="1197"/>
                </a:lnTo>
                <a:lnTo>
                  <a:pt x="271" y="1197"/>
                </a:lnTo>
                <a:lnTo>
                  <a:pt x="249" y="1200"/>
                </a:lnTo>
                <a:lnTo>
                  <a:pt x="249" y="1200"/>
                </a:lnTo>
                <a:lnTo>
                  <a:pt x="245" y="1200"/>
                </a:lnTo>
                <a:lnTo>
                  <a:pt x="243" y="1202"/>
                </a:lnTo>
                <a:lnTo>
                  <a:pt x="240" y="1206"/>
                </a:lnTo>
                <a:lnTo>
                  <a:pt x="237" y="1209"/>
                </a:lnTo>
                <a:lnTo>
                  <a:pt x="237" y="1210"/>
                </a:lnTo>
                <a:lnTo>
                  <a:pt x="237" y="1210"/>
                </a:lnTo>
                <a:lnTo>
                  <a:pt x="234" y="1194"/>
                </a:lnTo>
                <a:lnTo>
                  <a:pt x="234" y="1194"/>
                </a:lnTo>
                <a:lnTo>
                  <a:pt x="232" y="1186"/>
                </a:lnTo>
                <a:lnTo>
                  <a:pt x="232" y="1186"/>
                </a:lnTo>
                <a:lnTo>
                  <a:pt x="231" y="1178"/>
                </a:lnTo>
                <a:lnTo>
                  <a:pt x="231" y="1178"/>
                </a:lnTo>
                <a:lnTo>
                  <a:pt x="232" y="1173"/>
                </a:lnTo>
                <a:lnTo>
                  <a:pt x="232" y="1173"/>
                </a:lnTo>
                <a:lnTo>
                  <a:pt x="235" y="1168"/>
                </a:lnTo>
                <a:lnTo>
                  <a:pt x="238" y="1163"/>
                </a:lnTo>
                <a:lnTo>
                  <a:pt x="238" y="1163"/>
                </a:lnTo>
                <a:lnTo>
                  <a:pt x="248" y="1156"/>
                </a:lnTo>
                <a:lnTo>
                  <a:pt x="253" y="1151"/>
                </a:lnTo>
                <a:lnTo>
                  <a:pt x="257" y="1145"/>
                </a:lnTo>
                <a:lnTo>
                  <a:pt x="257" y="1145"/>
                </a:lnTo>
                <a:lnTo>
                  <a:pt x="260" y="1141"/>
                </a:lnTo>
                <a:lnTo>
                  <a:pt x="261" y="1136"/>
                </a:lnTo>
                <a:lnTo>
                  <a:pt x="262" y="1131"/>
                </a:lnTo>
                <a:lnTo>
                  <a:pt x="262" y="1131"/>
                </a:lnTo>
                <a:close/>
                <a:moveTo>
                  <a:pt x="262" y="1077"/>
                </a:moveTo>
                <a:lnTo>
                  <a:pt x="262" y="1075"/>
                </a:lnTo>
                <a:lnTo>
                  <a:pt x="280" y="1074"/>
                </a:lnTo>
                <a:lnTo>
                  <a:pt x="285" y="1078"/>
                </a:lnTo>
                <a:lnTo>
                  <a:pt x="285" y="1078"/>
                </a:lnTo>
                <a:lnTo>
                  <a:pt x="287" y="1079"/>
                </a:lnTo>
                <a:lnTo>
                  <a:pt x="289" y="1081"/>
                </a:lnTo>
                <a:lnTo>
                  <a:pt x="289" y="1081"/>
                </a:lnTo>
                <a:lnTo>
                  <a:pt x="287" y="1098"/>
                </a:lnTo>
                <a:lnTo>
                  <a:pt x="287" y="1098"/>
                </a:lnTo>
                <a:lnTo>
                  <a:pt x="285" y="1100"/>
                </a:lnTo>
                <a:lnTo>
                  <a:pt x="279" y="1104"/>
                </a:lnTo>
                <a:lnTo>
                  <a:pt x="279" y="1104"/>
                </a:lnTo>
                <a:lnTo>
                  <a:pt x="275" y="1109"/>
                </a:lnTo>
                <a:lnTo>
                  <a:pt x="273" y="1115"/>
                </a:lnTo>
                <a:lnTo>
                  <a:pt x="271" y="1120"/>
                </a:lnTo>
                <a:lnTo>
                  <a:pt x="262" y="1120"/>
                </a:lnTo>
                <a:lnTo>
                  <a:pt x="262" y="1077"/>
                </a:lnTo>
                <a:close/>
                <a:moveTo>
                  <a:pt x="253" y="1077"/>
                </a:moveTo>
                <a:lnTo>
                  <a:pt x="253" y="1135"/>
                </a:lnTo>
                <a:lnTo>
                  <a:pt x="253" y="1135"/>
                </a:lnTo>
                <a:lnTo>
                  <a:pt x="247" y="1143"/>
                </a:lnTo>
                <a:lnTo>
                  <a:pt x="247" y="1143"/>
                </a:lnTo>
                <a:lnTo>
                  <a:pt x="231" y="1160"/>
                </a:lnTo>
                <a:lnTo>
                  <a:pt x="231" y="1160"/>
                </a:lnTo>
                <a:lnTo>
                  <a:pt x="229" y="1157"/>
                </a:lnTo>
                <a:lnTo>
                  <a:pt x="229" y="1155"/>
                </a:lnTo>
                <a:lnTo>
                  <a:pt x="229" y="1155"/>
                </a:lnTo>
                <a:lnTo>
                  <a:pt x="230" y="1151"/>
                </a:lnTo>
                <a:lnTo>
                  <a:pt x="230" y="1149"/>
                </a:lnTo>
                <a:lnTo>
                  <a:pt x="231" y="1146"/>
                </a:lnTo>
                <a:lnTo>
                  <a:pt x="231" y="1146"/>
                </a:lnTo>
                <a:lnTo>
                  <a:pt x="230" y="1145"/>
                </a:lnTo>
                <a:lnTo>
                  <a:pt x="229" y="1145"/>
                </a:lnTo>
                <a:lnTo>
                  <a:pt x="227" y="1144"/>
                </a:lnTo>
                <a:lnTo>
                  <a:pt x="227" y="1138"/>
                </a:lnTo>
                <a:lnTo>
                  <a:pt x="227" y="1138"/>
                </a:lnTo>
                <a:lnTo>
                  <a:pt x="228" y="1129"/>
                </a:lnTo>
                <a:lnTo>
                  <a:pt x="231" y="1122"/>
                </a:lnTo>
                <a:lnTo>
                  <a:pt x="231" y="1122"/>
                </a:lnTo>
                <a:lnTo>
                  <a:pt x="235" y="1110"/>
                </a:lnTo>
                <a:lnTo>
                  <a:pt x="238" y="1099"/>
                </a:lnTo>
                <a:lnTo>
                  <a:pt x="238" y="1099"/>
                </a:lnTo>
                <a:lnTo>
                  <a:pt x="241" y="1093"/>
                </a:lnTo>
                <a:lnTo>
                  <a:pt x="242" y="1090"/>
                </a:lnTo>
                <a:lnTo>
                  <a:pt x="242" y="1087"/>
                </a:lnTo>
                <a:lnTo>
                  <a:pt x="242" y="1087"/>
                </a:lnTo>
                <a:lnTo>
                  <a:pt x="241" y="1078"/>
                </a:lnTo>
                <a:lnTo>
                  <a:pt x="253" y="1077"/>
                </a:lnTo>
                <a:close/>
                <a:moveTo>
                  <a:pt x="254" y="1473"/>
                </a:moveTo>
                <a:lnTo>
                  <a:pt x="254" y="1473"/>
                </a:lnTo>
                <a:lnTo>
                  <a:pt x="250" y="1463"/>
                </a:lnTo>
                <a:lnTo>
                  <a:pt x="247" y="1452"/>
                </a:lnTo>
                <a:lnTo>
                  <a:pt x="247" y="1452"/>
                </a:lnTo>
                <a:lnTo>
                  <a:pt x="249" y="1446"/>
                </a:lnTo>
                <a:lnTo>
                  <a:pt x="249" y="1446"/>
                </a:lnTo>
                <a:lnTo>
                  <a:pt x="251" y="1428"/>
                </a:lnTo>
                <a:lnTo>
                  <a:pt x="254" y="1408"/>
                </a:lnTo>
                <a:lnTo>
                  <a:pt x="254" y="1408"/>
                </a:lnTo>
                <a:lnTo>
                  <a:pt x="251" y="1385"/>
                </a:lnTo>
                <a:lnTo>
                  <a:pt x="251" y="1364"/>
                </a:lnTo>
                <a:lnTo>
                  <a:pt x="251" y="1364"/>
                </a:lnTo>
                <a:lnTo>
                  <a:pt x="263" y="1360"/>
                </a:lnTo>
                <a:lnTo>
                  <a:pt x="263" y="1360"/>
                </a:lnTo>
                <a:lnTo>
                  <a:pt x="264" y="1370"/>
                </a:lnTo>
                <a:lnTo>
                  <a:pt x="264" y="1370"/>
                </a:lnTo>
                <a:lnTo>
                  <a:pt x="268" y="1371"/>
                </a:lnTo>
                <a:lnTo>
                  <a:pt x="271" y="1373"/>
                </a:lnTo>
                <a:lnTo>
                  <a:pt x="274" y="1387"/>
                </a:lnTo>
                <a:lnTo>
                  <a:pt x="274" y="1387"/>
                </a:lnTo>
                <a:lnTo>
                  <a:pt x="269" y="1387"/>
                </a:lnTo>
                <a:lnTo>
                  <a:pt x="269" y="1387"/>
                </a:lnTo>
                <a:lnTo>
                  <a:pt x="267" y="1388"/>
                </a:lnTo>
                <a:lnTo>
                  <a:pt x="266" y="1390"/>
                </a:lnTo>
                <a:lnTo>
                  <a:pt x="264" y="1394"/>
                </a:lnTo>
                <a:lnTo>
                  <a:pt x="264" y="1414"/>
                </a:lnTo>
                <a:lnTo>
                  <a:pt x="260" y="1414"/>
                </a:lnTo>
                <a:lnTo>
                  <a:pt x="260" y="1418"/>
                </a:lnTo>
                <a:lnTo>
                  <a:pt x="260" y="1422"/>
                </a:lnTo>
                <a:lnTo>
                  <a:pt x="264" y="1422"/>
                </a:lnTo>
                <a:lnTo>
                  <a:pt x="264" y="1422"/>
                </a:lnTo>
                <a:lnTo>
                  <a:pt x="264" y="1456"/>
                </a:lnTo>
                <a:lnTo>
                  <a:pt x="264" y="1489"/>
                </a:lnTo>
                <a:lnTo>
                  <a:pt x="264" y="1489"/>
                </a:lnTo>
                <a:lnTo>
                  <a:pt x="258" y="1482"/>
                </a:lnTo>
                <a:lnTo>
                  <a:pt x="254" y="1473"/>
                </a:lnTo>
                <a:lnTo>
                  <a:pt x="254" y="1473"/>
                </a:lnTo>
                <a:close/>
                <a:moveTo>
                  <a:pt x="247" y="1272"/>
                </a:moveTo>
                <a:lnTo>
                  <a:pt x="247" y="1272"/>
                </a:lnTo>
                <a:lnTo>
                  <a:pt x="260" y="1279"/>
                </a:lnTo>
                <a:lnTo>
                  <a:pt x="260" y="1279"/>
                </a:lnTo>
                <a:lnTo>
                  <a:pt x="262" y="1280"/>
                </a:lnTo>
                <a:lnTo>
                  <a:pt x="264" y="1283"/>
                </a:lnTo>
                <a:lnTo>
                  <a:pt x="266" y="1289"/>
                </a:lnTo>
                <a:lnTo>
                  <a:pt x="266" y="1289"/>
                </a:lnTo>
                <a:lnTo>
                  <a:pt x="266" y="1300"/>
                </a:lnTo>
                <a:lnTo>
                  <a:pt x="264" y="1309"/>
                </a:lnTo>
                <a:lnTo>
                  <a:pt x="262" y="1316"/>
                </a:lnTo>
                <a:lnTo>
                  <a:pt x="245" y="1316"/>
                </a:lnTo>
                <a:lnTo>
                  <a:pt x="247" y="127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30">
            <a:extLst>
              <a:ext uri="{FF2B5EF4-FFF2-40B4-BE49-F238E27FC236}">
                <a16:creationId xmlns:a16="http://schemas.microsoft.com/office/drawing/2014/main" id="{444EDF69-4561-42BB-A30D-CBDFC2FF1A0D}"/>
              </a:ext>
            </a:extLst>
          </p:cNvPr>
          <p:cNvSpPr>
            <a:spLocks noEditPoints="1"/>
          </p:cNvSpPr>
          <p:nvPr/>
        </p:nvSpPr>
        <p:spPr bwMode="auto">
          <a:xfrm>
            <a:off x="6483123" y="4630152"/>
            <a:ext cx="785225" cy="1749555"/>
          </a:xfrm>
          <a:custGeom>
            <a:avLst/>
            <a:gdLst>
              <a:gd name="T0" fmla="*/ 85 w 719"/>
              <a:gd name="T1" fmla="*/ 267 h 1602"/>
              <a:gd name="T2" fmla="*/ 16 w 719"/>
              <a:gd name="T3" fmla="*/ 391 h 1602"/>
              <a:gd name="T4" fmla="*/ 19 w 719"/>
              <a:gd name="T5" fmla="*/ 542 h 1602"/>
              <a:gd name="T6" fmla="*/ 94 w 719"/>
              <a:gd name="T7" fmla="*/ 616 h 1602"/>
              <a:gd name="T8" fmla="*/ 114 w 719"/>
              <a:gd name="T9" fmla="*/ 664 h 1602"/>
              <a:gd name="T10" fmla="*/ 79 w 719"/>
              <a:gd name="T11" fmla="*/ 769 h 1602"/>
              <a:gd name="T12" fmla="*/ 127 w 719"/>
              <a:gd name="T13" fmla="*/ 968 h 1602"/>
              <a:gd name="T14" fmla="*/ 158 w 719"/>
              <a:gd name="T15" fmla="*/ 1059 h 1602"/>
              <a:gd name="T16" fmla="*/ 133 w 719"/>
              <a:gd name="T17" fmla="*/ 1156 h 1602"/>
              <a:gd name="T18" fmla="*/ 165 w 719"/>
              <a:gd name="T19" fmla="*/ 1199 h 1602"/>
              <a:gd name="T20" fmla="*/ 32 w 719"/>
              <a:gd name="T21" fmla="*/ 1214 h 1602"/>
              <a:gd name="T22" fmla="*/ 111 w 719"/>
              <a:gd name="T23" fmla="*/ 1229 h 1602"/>
              <a:gd name="T24" fmla="*/ 170 w 719"/>
              <a:gd name="T25" fmla="*/ 1252 h 1602"/>
              <a:gd name="T26" fmla="*/ 232 w 719"/>
              <a:gd name="T27" fmla="*/ 1506 h 1602"/>
              <a:gd name="T28" fmla="*/ 311 w 719"/>
              <a:gd name="T29" fmla="*/ 1514 h 1602"/>
              <a:gd name="T30" fmla="*/ 349 w 719"/>
              <a:gd name="T31" fmla="*/ 1367 h 1602"/>
              <a:gd name="T32" fmla="*/ 389 w 719"/>
              <a:gd name="T33" fmla="*/ 1336 h 1602"/>
              <a:gd name="T34" fmla="*/ 433 w 719"/>
              <a:gd name="T35" fmla="*/ 1485 h 1602"/>
              <a:gd name="T36" fmla="*/ 515 w 719"/>
              <a:gd name="T37" fmla="*/ 1593 h 1602"/>
              <a:gd name="T38" fmla="*/ 620 w 719"/>
              <a:gd name="T39" fmla="*/ 1558 h 1602"/>
              <a:gd name="T40" fmla="*/ 683 w 719"/>
              <a:gd name="T41" fmla="*/ 1323 h 1602"/>
              <a:gd name="T42" fmla="*/ 673 w 719"/>
              <a:gd name="T43" fmla="*/ 1047 h 1602"/>
              <a:gd name="T44" fmla="*/ 697 w 719"/>
              <a:gd name="T45" fmla="*/ 940 h 1602"/>
              <a:gd name="T46" fmla="*/ 699 w 719"/>
              <a:gd name="T47" fmla="*/ 835 h 1602"/>
              <a:gd name="T48" fmla="*/ 677 w 719"/>
              <a:gd name="T49" fmla="*/ 621 h 1602"/>
              <a:gd name="T50" fmla="*/ 670 w 719"/>
              <a:gd name="T51" fmla="*/ 551 h 1602"/>
              <a:gd name="T52" fmla="*/ 651 w 719"/>
              <a:gd name="T53" fmla="*/ 500 h 1602"/>
              <a:gd name="T54" fmla="*/ 603 w 719"/>
              <a:gd name="T55" fmla="*/ 428 h 1602"/>
              <a:gd name="T56" fmla="*/ 489 w 719"/>
              <a:gd name="T57" fmla="*/ 259 h 1602"/>
              <a:gd name="T58" fmla="*/ 384 w 719"/>
              <a:gd name="T59" fmla="*/ 218 h 1602"/>
              <a:gd name="T60" fmla="*/ 357 w 719"/>
              <a:gd name="T61" fmla="*/ 169 h 1602"/>
              <a:gd name="T62" fmla="*/ 392 w 719"/>
              <a:gd name="T63" fmla="*/ 74 h 1602"/>
              <a:gd name="T64" fmla="*/ 322 w 719"/>
              <a:gd name="T65" fmla="*/ 34 h 1602"/>
              <a:gd name="T66" fmla="*/ 228 w 719"/>
              <a:gd name="T67" fmla="*/ 6 h 1602"/>
              <a:gd name="T68" fmla="*/ 164 w 719"/>
              <a:gd name="T69" fmla="*/ 66 h 1602"/>
              <a:gd name="T70" fmla="*/ 148 w 719"/>
              <a:gd name="T71" fmla="*/ 185 h 1602"/>
              <a:gd name="T72" fmla="*/ 188 w 719"/>
              <a:gd name="T73" fmla="*/ 216 h 1602"/>
              <a:gd name="T74" fmla="*/ 367 w 719"/>
              <a:gd name="T75" fmla="*/ 974 h 1602"/>
              <a:gd name="T76" fmla="*/ 337 w 719"/>
              <a:gd name="T77" fmla="*/ 940 h 1602"/>
              <a:gd name="T78" fmla="*/ 407 w 719"/>
              <a:gd name="T79" fmla="*/ 892 h 1602"/>
              <a:gd name="T80" fmla="*/ 555 w 719"/>
              <a:gd name="T81" fmla="*/ 1395 h 1602"/>
              <a:gd name="T82" fmla="*/ 633 w 719"/>
              <a:gd name="T83" fmla="*/ 1414 h 1602"/>
              <a:gd name="T84" fmla="*/ 563 w 719"/>
              <a:gd name="T85" fmla="*/ 1551 h 1602"/>
              <a:gd name="T86" fmla="*/ 489 w 719"/>
              <a:gd name="T87" fmla="*/ 1516 h 1602"/>
              <a:gd name="T88" fmla="*/ 479 w 719"/>
              <a:gd name="T89" fmla="*/ 1369 h 1602"/>
              <a:gd name="T90" fmla="*/ 647 w 719"/>
              <a:gd name="T91" fmla="*/ 1266 h 1602"/>
              <a:gd name="T92" fmla="*/ 605 w 719"/>
              <a:gd name="T93" fmla="*/ 1342 h 1602"/>
              <a:gd name="T94" fmla="*/ 601 w 719"/>
              <a:gd name="T95" fmla="*/ 1272 h 1602"/>
              <a:gd name="T96" fmla="*/ 600 w 719"/>
              <a:gd name="T97" fmla="*/ 1255 h 1602"/>
              <a:gd name="T98" fmla="*/ 448 w 719"/>
              <a:gd name="T99" fmla="*/ 1144 h 1602"/>
              <a:gd name="T100" fmla="*/ 439 w 719"/>
              <a:gd name="T101" fmla="*/ 1245 h 1602"/>
              <a:gd name="T102" fmla="*/ 423 w 719"/>
              <a:gd name="T103" fmla="*/ 911 h 1602"/>
              <a:gd name="T104" fmla="*/ 275 w 719"/>
              <a:gd name="T105" fmla="*/ 1482 h 1602"/>
              <a:gd name="T106" fmla="*/ 221 w 719"/>
              <a:gd name="T107" fmla="*/ 1391 h 1602"/>
              <a:gd name="T108" fmla="*/ 255 w 719"/>
              <a:gd name="T109" fmla="*/ 1320 h 1602"/>
              <a:gd name="T110" fmla="*/ 509 w 719"/>
              <a:gd name="T111" fmla="*/ 1172 h 1602"/>
              <a:gd name="T112" fmla="*/ 468 w 719"/>
              <a:gd name="T113" fmla="*/ 1156 h 1602"/>
              <a:gd name="T114" fmla="*/ 536 w 719"/>
              <a:gd name="T115" fmla="*/ 983 h 1602"/>
              <a:gd name="T116" fmla="*/ 543 w 719"/>
              <a:gd name="T117" fmla="*/ 1026 h 1602"/>
              <a:gd name="T118" fmla="*/ 523 w 719"/>
              <a:gd name="T119" fmla="*/ 1041 h 1602"/>
              <a:gd name="T120" fmla="*/ 307 w 719"/>
              <a:gd name="T121" fmla="*/ 1140 h 1602"/>
              <a:gd name="T122" fmla="*/ 280 w 719"/>
              <a:gd name="T123" fmla="*/ 882 h 16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19" h="1602">
                <a:moveTo>
                  <a:pt x="186" y="218"/>
                </a:moveTo>
                <a:lnTo>
                  <a:pt x="186" y="218"/>
                </a:lnTo>
                <a:lnTo>
                  <a:pt x="182" y="218"/>
                </a:lnTo>
                <a:lnTo>
                  <a:pt x="176" y="222"/>
                </a:lnTo>
                <a:lnTo>
                  <a:pt x="156" y="234"/>
                </a:lnTo>
                <a:lnTo>
                  <a:pt x="126" y="252"/>
                </a:lnTo>
                <a:lnTo>
                  <a:pt x="126" y="252"/>
                </a:lnTo>
                <a:lnTo>
                  <a:pt x="120" y="253"/>
                </a:lnTo>
                <a:lnTo>
                  <a:pt x="105" y="257"/>
                </a:lnTo>
                <a:lnTo>
                  <a:pt x="96" y="261"/>
                </a:lnTo>
                <a:lnTo>
                  <a:pt x="85" y="267"/>
                </a:lnTo>
                <a:lnTo>
                  <a:pt x="74" y="273"/>
                </a:lnTo>
                <a:lnTo>
                  <a:pt x="64" y="281"/>
                </a:lnTo>
                <a:lnTo>
                  <a:pt x="64" y="281"/>
                </a:lnTo>
                <a:lnTo>
                  <a:pt x="58" y="286"/>
                </a:lnTo>
                <a:lnTo>
                  <a:pt x="53" y="292"/>
                </a:lnTo>
                <a:lnTo>
                  <a:pt x="43" y="306"/>
                </a:lnTo>
                <a:lnTo>
                  <a:pt x="36" y="321"/>
                </a:lnTo>
                <a:lnTo>
                  <a:pt x="29" y="339"/>
                </a:lnTo>
                <a:lnTo>
                  <a:pt x="24" y="356"/>
                </a:lnTo>
                <a:lnTo>
                  <a:pt x="20" y="370"/>
                </a:lnTo>
                <a:lnTo>
                  <a:pt x="16" y="391"/>
                </a:lnTo>
                <a:lnTo>
                  <a:pt x="16" y="391"/>
                </a:lnTo>
                <a:lnTo>
                  <a:pt x="8" y="437"/>
                </a:lnTo>
                <a:lnTo>
                  <a:pt x="3" y="461"/>
                </a:lnTo>
                <a:lnTo>
                  <a:pt x="0" y="474"/>
                </a:lnTo>
                <a:lnTo>
                  <a:pt x="0" y="474"/>
                </a:lnTo>
                <a:lnTo>
                  <a:pt x="0" y="478"/>
                </a:lnTo>
                <a:lnTo>
                  <a:pt x="1" y="485"/>
                </a:lnTo>
                <a:lnTo>
                  <a:pt x="6" y="504"/>
                </a:lnTo>
                <a:lnTo>
                  <a:pt x="11" y="525"/>
                </a:lnTo>
                <a:lnTo>
                  <a:pt x="19" y="542"/>
                </a:lnTo>
                <a:lnTo>
                  <a:pt x="19" y="542"/>
                </a:lnTo>
                <a:lnTo>
                  <a:pt x="20" y="548"/>
                </a:lnTo>
                <a:lnTo>
                  <a:pt x="21" y="554"/>
                </a:lnTo>
                <a:lnTo>
                  <a:pt x="23" y="564"/>
                </a:lnTo>
                <a:lnTo>
                  <a:pt x="24" y="570"/>
                </a:lnTo>
                <a:lnTo>
                  <a:pt x="28" y="575"/>
                </a:lnTo>
                <a:lnTo>
                  <a:pt x="33" y="580"/>
                </a:lnTo>
                <a:lnTo>
                  <a:pt x="41" y="584"/>
                </a:lnTo>
                <a:lnTo>
                  <a:pt x="41" y="584"/>
                </a:lnTo>
                <a:lnTo>
                  <a:pt x="77" y="604"/>
                </a:lnTo>
                <a:lnTo>
                  <a:pt x="90" y="612"/>
                </a:lnTo>
                <a:lnTo>
                  <a:pt x="94" y="616"/>
                </a:lnTo>
                <a:lnTo>
                  <a:pt x="94" y="616"/>
                </a:lnTo>
                <a:lnTo>
                  <a:pt x="101" y="627"/>
                </a:lnTo>
                <a:lnTo>
                  <a:pt x="107" y="634"/>
                </a:lnTo>
                <a:lnTo>
                  <a:pt x="113" y="641"/>
                </a:lnTo>
                <a:lnTo>
                  <a:pt x="113" y="641"/>
                </a:lnTo>
                <a:lnTo>
                  <a:pt x="117" y="646"/>
                </a:lnTo>
                <a:lnTo>
                  <a:pt x="118" y="649"/>
                </a:lnTo>
                <a:lnTo>
                  <a:pt x="117" y="653"/>
                </a:lnTo>
                <a:lnTo>
                  <a:pt x="116" y="657"/>
                </a:lnTo>
                <a:lnTo>
                  <a:pt x="116" y="657"/>
                </a:lnTo>
                <a:lnTo>
                  <a:pt x="114" y="664"/>
                </a:lnTo>
                <a:lnTo>
                  <a:pt x="113" y="675"/>
                </a:lnTo>
                <a:lnTo>
                  <a:pt x="110" y="690"/>
                </a:lnTo>
                <a:lnTo>
                  <a:pt x="107" y="698"/>
                </a:lnTo>
                <a:lnTo>
                  <a:pt x="104" y="706"/>
                </a:lnTo>
                <a:lnTo>
                  <a:pt x="104" y="706"/>
                </a:lnTo>
                <a:lnTo>
                  <a:pt x="96" y="719"/>
                </a:lnTo>
                <a:lnTo>
                  <a:pt x="88" y="731"/>
                </a:lnTo>
                <a:lnTo>
                  <a:pt x="86" y="738"/>
                </a:lnTo>
                <a:lnTo>
                  <a:pt x="84" y="747"/>
                </a:lnTo>
                <a:lnTo>
                  <a:pt x="81" y="756"/>
                </a:lnTo>
                <a:lnTo>
                  <a:pt x="79" y="769"/>
                </a:lnTo>
                <a:lnTo>
                  <a:pt x="79" y="769"/>
                </a:lnTo>
                <a:lnTo>
                  <a:pt x="79" y="786"/>
                </a:lnTo>
                <a:lnTo>
                  <a:pt x="80" y="806"/>
                </a:lnTo>
                <a:lnTo>
                  <a:pt x="84" y="828"/>
                </a:lnTo>
                <a:lnTo>
                  <a:pt x="88" y="852"/>
                </a:lnTo>
                <a:lnTo>
                  <a:pt x="99" y="895"/>
                </a:lnTo>
                <a:lnTo>
                  <a:pt x="106" y="919"/>
                </a:lnTo>
                <a:lnTo>
                  <a:pt x="106" y="919"/>
                </a:lnTo>
                <a:lnTo>
                  <a:pt x="112" y="935"/>
                </a:lnTo>
                <a:lnTo>
                  <a:pt x="120" y="953"/>
                </a:lnTo>
                <a:lnTo>
                  <a:pt x="127" y="968"/>
                </a:lnTo>
                <a:lnTo>
                  <a:pt x="133" y="976"/>
                </a:lnTo>
                <a:lnTo>
                  <a:pt x="133" y="976"/>
                </a:lnTo>
                <a:lnTo>
                  <a:pt x="145" y="987"/>
                </a:lnTo>
                <a:lnTo>
                  <a:pt x="154" y="996"/>
                </a:lnTo>
                <a:lnTo>
                  <a:pt x="154" y="996"/>
                </a:lnTo>
                <a:lnTo>
                  <a:pt x="159" y="1030"/>
                </a:lnTo>
                <a:lnTo>
                  <a:pt x="165" y="1062"/>
                </a:lnTo>
                <a:lnTo>
                  <a:pt x="165" y="1062"/>
                </a:lnTo>
                <a:lnTo>
                  <a:pt x="163" y="1060"/>
                </a:lnTo>
                <a:lnTo>
                  <a:pt x="159" y="1059"/>
                </a:lnTo>
                <a:lnTo>
                  <a:pt x="158" y="1059"/>
                </a:lnTo>
                <a:lnTo>
                  <a:pt x="156" y="1060"/>
                </a:lnTo>
                <a:lnTo>
                  <a:pt x="155" y="1063"/>
                </a:lnTo>
                <a:lnTo>
                  <a:pt x="154" y="1066"/>
                </a:lnTo>
                <a:lnTo>
                  <a:pt x="154" y="1066"/>
                </a:lnTo>
                <a:lnTo>
                  <a:pt x="152" y="1098"/>
                </a:lnTo>
                <a:lnTo>
                  <a:pt x="151" y="1122"/>
                </a:lnTo>
                <a:lnTo>
                  <a:pt x="151" y="1122"/>
                </a:lnTo>
                <a:lnTo>
                  <a:pt x="148" y="1128"/>
                </a:lnTo>
                <a:lnTo>
                  <a:pt x="139" y="1141"/>
                </a:lnTo>
                <a:lnTo>
                  <a:pt x="136" y="1148"/>
                </a:lnTo>
                <a:lnTo>
                  <a:pt x="133" y="1156"/>
                </a:lnTo>
                <a:lnTo>
                  <a:pt x="132" y="1162"/>
                </a:lnTo>
                <a:lnTo>
                  <a:pt x="132" y="1165"/>
                </a:lnTo>
                <a:lnTo>
                  <a:pt x="133" y="1167"/>
                </a:lnTo>
                <a:lnTo>
                  <a:pt x="133" y="1167"/>
                </a:lnTo>
                <a:lnTo>
                  <a:pt x="137" y="1170"/>
                </a:lnTo>
                <a:lnTo>
                  <a:pt x="142" y="1173"/>
                </a:lnTo>
                <a:lnTo>
                  <a:pt x="146" y="1174"/>
                </a:lnTo>
                <a:lnTo>
                  <a:pt x="151" y="1174"/>
                </a:lnTo>
                <a:lnTo>
                  <a:pt x="159" y="1174"/>
                </a:lnTo>
                <a:lnTo>
                  <a:pt x="163" y="1174"/>
                </a:lnTo>
                <a:lnTo>
                  <a:pt x="165" y="1199"/>
                </a:lnTo>
                <a:lnTo>
                  <a:pt x="165" y="1199"/>
                </a:lnTo>
                <a:lnTo>
                  <a:pt x="156" y="1201"/>
                </a:lnTo>
                <a:lnTo>
                  <a:pt x="143" y="1204"/>
                </a:lnTo>
                <a:lnTo>
                  <a:pt x="143" y="1204"/>
                </a:lnTo>
                <a:lnTo>
                  <a:pt x="123" y="1204"/>
                </a:lnTo>
                <a:lnTo>
                  <a:pt x="85" y="1205"/>
                </a:lnTo>
                <a:lnTo>
                  <a:pt x="65" y="1206"/>
                </a:lnTo>
                <a:lnTo>
                  <a:pt x="48" y="1208"/>
                </a:lnTo>
                <a:lnTo>
                  <a:pt x="36" y="1211"/>
                </a:lnTo>
                <a:lnTo>
                  <a:pt x="33" y="1213"/>
                </a:lnTo>
                <a:lnTo>
                  <a:pt x="32" y="1214"/>
                </a:lnTo>
                <a:lnTo>
                  <a:pt x="32" y="1214"/>
                </a:lnTo>
                <a:lnTo>
                  <a:pt x="33" y="1218"/>
                </a:lnTo>
                <a:lnTo>
                  <a:pt x="35" y="1220"/>
                </a:lnTo>
                <a:lnTo>
                  <a:pt x="39" y="1221"/>
                </a:lnTo>
                <a:lnTo>
                  <a:pt x="43" y="1223"/>
                </a:lnTo>
                <a:lnTo>
                  <a:pt x="53" y="1224"/>
                </a:lnTo>
                <a:lnTo>
                  <a:pt x="61" y="1224"/>
                </a:lnTo>
                <a:lnTo>
                  <a:pt x="61" y="1224"/>
                </a:lnTo>
                <a:lnTo>
                  <a:pt x="85" y="1225"/>
                </a:lnTo>
                <a:lnTo>
                  <a:pt x="99" y="1226"/>
                </a:lnTo>
                <a:lnTo>
                  <a:pt x="111" y="1229"/>
                </a:lnTo>
                <a:lnTo>
                  <a:pt x="111" y="1229"/>
                </a:lnTo>
                <a:lnTo>
                  <a:pt x="145" y="1239"/>
                </a:lnTo>
                <a:lnTo>
                  <a:pt x="145" y="1239"/>
                </a:lnTo>
                <a:lnTo>
                  <a:pt x="143" y="1243"/>
                </a:lnTo>
                <a:lnTo>
                  <a:pt x="142" y="1244"/>
                </a:lnTo>
                <a:lnTo>
                  <a:pt x="143" y="1246"/>
                </a:lnTo>
                <a:lnTo>
                  <a:pt x="143" y="1246"/>
                </a:lnTo>
                <a:lnTo>
                  <a:pt x="157" y="1250"/>
                </a:lnTo>
                <a:lnTo>
                  <a:pt x="165" y="1252"/>
                </a:lnTo>
                <a:lnTo>
                  <a:pt x="170" y="1252"/>
                </a:lnTo>
                <a:lnTo>
                  <a:pt x="170" y="1252"/>
                </a:lnTo>
                <a:lnTo>
                  <a:pt x="176" y="1319"/>
                </a:lnTo>
                <a:lnTo>
                  <a:pt x="180" y="1346"/>
                </a:lnTo>
                <a:lnTo>
                  <a:pt x="183" y="1373"/>
                </a:lnTo>
                <a:lnTo>
                  <a:pt x="187" y="1397"/>
                </a:lnTo>
                <a:lnTo>
                  <a:pt x="193" y="1414"/>
                </a:lnTo>
                <a:lnTo>
                  <a:pt x="193" y="1414"/>
                </a:lnTo>
                <a:lnTo>
                  <a:pt x="204" y="1450"/>
                </a:lnTo>
                <a:lnTo>
                  <a:pt x="212" y="1469"/>
                </a:lnTo>
                <a:lnTo>
                  <a:pt x="221" y="1488"/>
                </a:lnTo>
                <a:lnTo>
                  <a:pt x="226" y="1497"/>
                </a:lnTo>
                <a:lnTo>
                  <a:pt x="232" y="1506"/>
                </a:lnTo>
                <a:lnTo>
                  <a:pt x="238" y="1513"/>
                </a:lnTo>
                <a:lnTo>
                  <a:pt x="245" y="1520"/>
                </a:lnTo>
                <a:lnTo>
                  <a:pt x="252" y="1525"/>
                </a:lnTo>
                <a:lnTo>
                  <a:pt x="260" y="1528"/>
                </a:lnTo>
                <a:lnTo>
                  <a:pt x="268" y="1530"/>
                </a:lnTo>
                <a:lnTo>
                  <a:pt x="278" y="1532"/>
                </a:lnTo>
                <a:lnTo>
                  <a:pt x="278" y="1532"/>
                </a:lnTo>
                <a:lnTo>
                  <a:pt x="287" y="1530"/>
                </a:lnTo>
                <a:lnTo>
                  <a:pt x="296" y="1527"/>
                </a:lnTo>
                <a:lnTo>
                  <a:pt x="304" y="1521"/>
                </a:lnTo>
                <a:lnTo>
                  <a:pt x="311" y="1514"/>
                </a:lnTo>
                <a:lnTo>
                  <a:pt x="317" y="1504"/>
                </a:lnTo>
                <a:lnTo>
                  <a:pt x="323" y="1495"/>
                </a:lnTo>
                <a:lnTo>
                  <a:pt x="328" y="1484"/>
                </a:lnTo>
                <a:lnTo>
                  <a:pt x="332" y="1474"/>
                </a:lnTo>
                <a:lnTo>
                  <a:pt x="339" y="1451"/>
                </a:lnTo>
                <a:lnTo>
                  <a:pt x="344" y="1431"/>
                </a:lnTo>
                <a:lnTo>
                  <a:pt x="348" y="1413"/>
                </a:lnTo>
                <a:lnTo>
                  <a:pt x="349" y="1404"/>
                </a:lnTo>
                <a:lnTo>
                  <a:pt x="349" y="1404"/>
                </a:lnTo>
                <a:lnTo>
                  <a:pt x="349" y="1379"/>
                </a:lnTo>
                <a:lnTo>
                  <a:pt x="349" y="1367"/>
                </a:lnTo>
                <a:lnTo>
                  <a:pt x="349" y="1367"/>
                </a:lnTo>
                <a:lnTo>
                  <a:pt x="350" y="1366"/>
                </a:lnTo>
                <a:lnTo>
                  <a:pt x="355" y="1354"/>
                </a:lnTo>
                <a:lnTo>
                  <a:pt x="355" y="1354"/>
                </a:lnTo>
                <a:lnTo>
                  <a:pt x="358" y="1342"/>
                </a:lnTo>
                <a:lnTo>
                  <a:pt x="360" y="1329"/>
                </a:lnTo>
                <a:lnTo>
                  <a:pt x="360" y="1314"/>
                </a:lnTo>
                <a:lnTo>
                  <a:pt x="387" y="1316"/>
                </a:lnTo>
                <a:lnTo>
                  <a:pt x="387" y="1316"/>
                </a:lnTo>
                <a:lnTo>
                  <a:pt x="388" y="1327"/>
                </a:lnTo>
                <a:lnTo>
                  <a:pt x="389" y="1336"/>
                </a:lnTo>
                <a:lnTo>
                  <a:pt x="392" y="1345"/>
                </a:lnTo>
                <a:lnTo>
                  <a:pt x="392" y="1345"/>
                </a:lnTo>
                <a:lnTo>
                  <a:pt x="395" y="1352"/>
                </a:lnTo>
                <a:lnTo>
                  <a:pt x="401" y="1356"/>
                </a:lnTo>
                <a:lnTo>
                  <a:pt x="407" y="1361"/>
                </a:lnTo>
                <a:lnTo>
                  <a:pt x="407" y="1361"/>
                </a:lnTo>
                <a:lnTo>
                  <a:pt x="409" y="1378"/>
                </a:lnTo>
                <a:lnTo>
                  <a:pt x="416" y="1419"/>
                </a:lnTo>
                <a:lnTo>
                  <a:pt x="421" y="1443"/>
                </a:lnTo>
                <a:lnTo>
                  <a:pt x="427" y="1465"/>
                </a:lnTo>
                <a:lnTo>
                  <a:pt x="433" y="1485"/>
                </a:lnTo>
                <a:lnTo>
                  <a:pt x="435" y="1494"/>
                </a:lnTo>
                <a:lnTo>
                  <a:pt x="439" y="1500"/>
                </a:lnTo>
                <a:lnTo>
                  <a:pt x="439" y="1500"/>
                </a:lnTo>
                <a:lnTo>
                  <a:pt x="453" y="1528"/>
                </a:lnTo>
                <a:lnTo>
                  <a:pt x="463" y="1545"/>
                </a:lnTo>
                <a:lnTo>
                  <a:pt x="474" y="1561"/>
                </a:lnTo>
                <a:lnTo>
                  <a:pt x="482" y="1568"/>
                </a:lnTo>
                <a:lnTo>
                  <a:pt x="489" y="1577"/>
                </a:lnTo>
                <a:lnTo>
                  <a:pt x="496" y="1583"/>
                </a:lnTo>
                <a:lnTo>
                  <a:pt x="505" y="1589"/>
                </a:lnTo>
                <a:lnTo>
                  <a:pt x="515" y="1593"/>
                </a:lnTo>
                <a:lnTo>
                  <a:pt x="524" y="1598"/>
                </a:lnTo>
                <a:lnTo>
                  <a:pt x="536" y="1600"/>
                </a:lnTo>
                <a:lnTo>
                  <a:pt x="548" y="1602"/>
                </a:lnTo>
                <a:lnTo>
                  <a:pt x="548" y="1602"/>
                </a:lnTo>
                <a:lnTo>
                  <a:pt x="560" y="1600"/>
                </a:lnTo>
                <a:lnTo>
                  <a:pt x="571" y="1598"/>
                </a:lnTo>
                <a:lnTo>
                  <a:pt x="582" y="1593"/>
                </a:lnTo>
                <a:lnTo>
                  <a:pt x="593" y="1586"/>
                </a:lnTo>
                <a:lnTo>
                  <a:pt x="602" y="1578"/>
                </a:lnTo>
                <a:lnTo>
                  <a:pt x="612" y="1568"/>
                </a:lnTo>
                <a:lnTo>
                  <a:pt x="620" y="1558"/>
                </a:lnTo>
                <a:lnTo>
                  <a:pt x="627" y="1547"/>
                </a:lnTo>
                <a:lnTo>
                  <a:pt x="634" y="1534"/>
                </a:lnTo>
                <a:lnTo>
                  <a:pt x="641" y="1522"/>
                </a:lnTo>
                <a:lnTo>
                  <a:pt x="652" y="1496"/>
                </a:lnTo>
                <a:lnTo>
                  <a:pt x="661" y="1472"/>
                </a:lnTo>
                <a:lnTo>
                  <a:pt x="667" y="1451"/>
                </a:lnTo>
                <a:lnTo>
                  <a:pt x="667" y="1451"/>
                </a:lnTo>
                <a:lnTo>
                  <a:pt x="672" y="1427"/>
                </a:lnTo>
                <a:lnTo>
                  <a:pt x="677" y="1395"/>
                </a:lnTo>
                <a:lnTo>
                  <a:pt x="680" y="1360"/>
                </a:lnTo>
                <a:lnTo>
                  <a:pt x="683" y="1323"/>
                </a:lnTo>
                <a:lnTo>
                  <a:pt x="685" y="1287"/>
                </a:lnTo>
                <a:lnTo>
                  <a:pt x="686" y="1252"/>
                </a:lnTo>
                <a:lnTo>
                  <a:pt x="686" y="1224"/>
                </a:lnTo>
                <a:lnTo>
                  <a:pt x="685" y="1204"/>
                </a:lnTo>
                <a:lnTo>
                  <a:pt x="685" y="1204"/>
                </a:lnTo>
                <a:lnTo>
                  <a:pt x="684" y="1186"/>
                </a:lnTo>
                <a:lnTo>
                  <a:pt x="680" y="1167"/>
                </a:lnTo>
                <a:lnTo>
                  <a:pt x="673" y="1128"/>
                </a:lnTo>
                <a:lnTo>
                  <a:pt x="663" y="1084"/>
                </a:lnTo>
                <a:lnTo>
                  <a:pt x="663" y="1084"/>
                </a:lnTo>
                <a:lnTo>
                  <a:pt x="673" y="1047"/>
                </a:lnTo>
                <a:lnTo>
                  <a:pt x="684" y="1018"/>
                </a:lnTo>
                <a:lnTo>
                  <a:pt x="689" y="1006"/>
                </a:lnTo>
                <a:lnTo>
                  <a:pt x="692" y="996"/>
                </a:lnTo>
                <a:lnTo>
                  <a:pt x="692" y="996"/>
                </a:lnTo>
                <a:lnTo>
                  <a:pt x="696" y="989"/>
                </a:lnTo>
                <a:lnTo>
                  <a:pt x="698" y="981"/>
                </a:lnTo>
                <a:lnTo>
                  <a:pt x="699" y="974"/>
                </a:lnTo>
                <a:lnTo>
                  <a:pt x="699" y="967"/>
                </a:lnTo>
                <a:lnTo>
                  <a:pt x="699" y="951"/>
                </a:lnTo>
                <a:lnTo>
                  <a:pt x="697" y="940"/>
                </a:lnTo>
                <a:lnTo>
                  <a:pt x="697" y="940"/>
                </a:lnTo>
                <a:lnTo>
                  <a:pt x="691" y="927"/>
                </a:lnTo>
                <a:lnTo>
                  <a:pt x="682" y="910"/>
                </a:lnTo>
                <a:lnTo>
                  <a:pt x="670" y="891"/>
                </a:lnTo>
                <a:lnTo>
                  <a:pt x="670" y="891"/>
                </a:lnTo>
                <a:lnTo>
                  <a:pt x="680" y="886"/>
                </a:lnTo>
                <a:lnTo>
                  <a:pt x="689" y="883"/>
                </a:lnTo>
                <a:lnTo>
                  <a:pt x="692" y="879"/>
                </a:lnTo>
                <a:lnTo>
                  <a:pt x="695" y="877"/>
                </a:lnTo>
                <a:lnTo>
                  <a:pt x="695" y="877"/>
                </a:lnTo>
                <a:lnTo>
                  <a:pt x="697" y="865"/>
                </a:lnTo>
                <a:lnTo>
                  <a:pt x="699" y="835"/>
                </a:lnTo>
                <a:lnTo>
                  <a:pt x="705" y="751"/>
                </a:lnTo>
                <a:lnTo>
                  <a:pt x="712" y="632"/>
                </a:lnTo>
                <a:lnTo>
                  <a:pt x="712" y="632"/>
                </a:lnTo>
                <a:lnTo>
                  <a:pt x="716" y="629"/>
                </a:lnTo>
                <a:lnTo>
                  <a:pt x="718" y="627"/>
                </a:lnTo>
                <a:lnTo>
                  <a:pt x="719" y="625"/>
                </a:lnTo>
                <a:lnTo>
                  <a:pt x="719" y="625"/>
                </a:lnTo>
                <a:lnTo>
                  <a:pt x="717" y="623"/>
                </a:lnTo>
                <a:lnTo>
                  <a:pt x="714" y="623"/>
                </a:lnTo>
                <a:lnTo>
                  <a:pt x="708" y="623"/>
                </a:lnTo>
                <a:lnTo>
                  <a:pt x="677" y="621"/>
                </a:lnTo>
                <a:lnTo>
                  <a:pt x="654" y="621"/>
                </a:lnTo>
                <a:lnTo>
                  <a:pt x="650" y="594"/>
                </a:lnTo>
                <a:lnTo>
                  <a:pt x="650" y="594"/>
                </a:lnTo>
                <a:lnTo>
                  <a:pt x="659" y="587"/>
                </a:lnTo>
                <a:lnTo>
                  <a:pt x="665" y="581"/>
                </a:lnTo>
                <a:lnTo>
                  <a:pt x="670" y="576"/>
                </a:lnTo>
                <a:lnTo>
                  <a:pt x="670" y="576"/>
                </a:lnTo>
                <a:lnTo>
                  <a:pt x="671" y="570"/>
                </a:lnTo>
                <a:lnTo>
                  <a:pt x="671" y="562"/>
                </a:lnTo>
                <a:lnTo>
                  <a:pt x="670" y="551"/>
                </a:lnTo>
                <a:lnTo>
                  <a:pt x="670" y="551"/>
                </a:lnTo>
                <a:lnTo>
                  <a:pt x="665" y="537"/>
                </a:lnTo>
                <a:lnTo>
                  <a:pt x="665" y="537"/>
                </a:lnTo>
                <a:lnTo>
                  <a:pt x="666" y="533"/>
                </a:lnTo>
                <a:lnTo>
                  <a:pt x="666" y="530"/>
                </a:lnTo>
                <a:lnTo>
                  <a:pt x="665" y="524"/>
                </a:lnTo>
                <a:lnTo>
                  <a:pt x="665" y="524"/>
                </a:lnTo>
                <a:lnTo>
                  <a:pt x="663" y="519"/>
                </a:lnTo>
                <a:lnTo>
                  <a:pt x="660" y="517"/>
                </a:lnTo>
                <a:lnTo>
                  <a:pt x="656" y="511"/>
                </a:lnTo>
                <a:lnTo>
                  <a:pt x="656" y="511"/>
                </a:lnTo>
                <a:lnTo>
                  <a:pt x="651" y="500"/>
                </a:lnTo>
                <a:lnTo>
                  <a:pt x="648" y="495"/>
                </a:lnTo>
                <a:lnTo>
                  <a:pt x="643" y="490"/>
                </a:lnTo>
                <a:lnTo>
                  <a:pt x="643" y="490"/>
                </a:lnTo>
                <a:lnTo>
                  <a:pt x="637" y="486"/>
                </a:lnTo>
                <a:lnTo>
                  <a:pt x="631" y="482"/>
                </a:lnTo>
                <a:lnTo>
                  <a:pt x="627" y="481"/>
                </a:lnTo>
                <a:lnTo>
                  <a:pt x="627" y="481"/>
                </a:lnTo>
                <a:lnTo>
                  <a:pt x="619" y="461"/>
                </a:lnTo>
                <a:lnTo>
                  <a:pt x="608" y="436"/>
                </a:lnTo>
                <a:lnTo>
                  <a:pt x="608" y="436"/>
                </a:lnTo>
                <a:lnTo>
                  <a:pt x="603" y="428"/>
                </a:lnTo>
                <a:lnTo>
                  <a:pt x="594" y="415"/>
                </a:lnTo>
                <a:lnTo>
                  <a:pt x="579" y="396"/>
                </a:lnTo>
                <a:lnTo>
                  <a:pt x="579" y="396"/>
                </a:lnTo>
                <a:lnTo>
                  <a:pt x="558" y="357"/>
                </a:lnTo>
                <a:lnTo>
                  <a:pt x="558" y="357"/>
                </a:lnTo>
                <a:lnTo>
                  <a:pt x="536" y="320"/>
                </a:lnTo>
                <a:lnTo>
                  <a:pt x="518" y="292"/>
                </a:lnTo>
                <a:lnTo>
                  <a:pt x="518" y="292"/>
                </a:lnTo>
                <a:lnTo>
                  <a:pt x="504" y="275"/>
                </a:lnTo>
                <a:lnTo>
                  <a:pt x="489" y="259"/>
                </a:lnTo>
                <a:lnTo>
                  <a:pt x="489" y="259"/>
                </a:lnTo>
                <a:lnTo>
                  <a:pt x="459" y="239"/>
                </a:lnTo>
                <a:lnTo>
                  <a:pt x="459" y="239"/>
                </a:lnTo>
                <a:lnTo>
                  <a:pt x="452" y="233"/>
                </a:lnTo>
                <a:lnTo>
                  <a:pt x="445" y="228"/>
                </a:lnTo>
                <a:lnTo>
                  <a:pt x="437" y="224"/>
                </a:lnTo>
                <a:lnTo>
                  <a:pt x="437" y="224"/>
                </a:lnTo>
                <a:lnTo>
                  <a:pt x="418" y="220"/>
                </a:lnTo>
                <a:lnTo>
                  <a:pt x="407" y="218"/>
                </a:lnTo>
                <a:lnTo>
                  <a:pt x="407" y="218"/>
                </a:lnTo>
                <a:lnTo>
                  <a:pt x="395" y="217"/>
                </a:lnTo>
                <a:lnTo>
                  <a:pt x="384" y="218"/>
                </a:lnTo>
                <a:lnTo>
                  <a:pt x="384" y="218"/>
                </a:lnTo>
                <a:lnTo>
                  <a:pt x="377" y="207"/>
                </a:lnTo>
                <a:lnTo>
                  <a:pt x="377" y="207"/>
                </a:lnTo>
                <a:lnTo>
                  <a:pt x="373" y="203"/>
                </a:lnTo>
                <a:lnTo>
                  <a:pt x="363" y="197"/>
                </a:lnTo>
                <a:lnTo>
                  <a:pt x="350" y="191"/>
                </a:lnTo>
                <a:lnTo>
                  <a:pt x="350" y="191"/>
                </a:lnTo>
                <a:lnTo>
                  <a:pt x="354" y="183"/>
                </a:lnTo>
                <a:lnTo>
                  <a:pt x="356" y="175"/>
                </a:lnTo>
                <a:lnTo>
                  <a:pt x="357" y="169"/>
                </a:lnTo>
                <a:lnTo>
                  <a:pt x="357" y="169"/>
                </a:lnTo>
                <a:lnTo>
                  <a:pt x="360" y="144"/>
                </a:lnTo>
                <a:lnTo>
                  <a:pt x="360" y="144"/>
                </a:lnTo>
                <a:lnTo>
                  <a:pt x="365" y="135"/>
                </a:lnTo>
                <a:lnTo>
                  <a:pt x="378" y="115"/>
                </a:lnTo>
                <a:lnTo>
                  <a:pt x="384" y="105"/>
                </a:lnTo>
                <a:lnTo>
                  <a:pt x="390" y="94"/>
                </a:lnTo>
                <a:lnTo>
                  <a:pt x="394" y="85"/>
                </a:lnTo>
                <a:lnTo>
                  <a:pt x="394" y="81"/>
                </a:lnTo>
                <a:lnTo>
                  <a:pt x="394" y="79"/>
                </a:lnTo>
                <a:lnTo>
                  <a:pt x="394" y="79"/>
                </a:lnTo>
                <a:lnTo>
                  <a:pt x="392" y="74"/>
                </a:lnTo>
                <a:lnTo>
                  <a:pt x="388" y="70"/>
                </a:lnTo>
                <a:lnTo>
                  <a:pt x="380" y="64"/>
                </a:lnTo>
                <a:lnTo>
                  <a:pt x="370" y="60"/>
                </a:lnTo>
                <a:lnTo>
                  <a:pt x="360" y="56"/>
                </a:lnTo>
                <a:lnTo>
                  <a:pt x="360" y="56"/>
                </a:lnTo>
                <a:lnTo>
                  <a:pt x="350" y="54"/>
                </a:lnTo>
                <a:lnTo>
                  <a:pt x="341" y="54"/>
                </a:lnTo>
                <a:lnTo>
                  <a:pt x="332" y="54"/>
                </a:lnTo>
                <a:lnTo>
                  <a:pt x="332" y="54"/>
                </a:lnTo>
                <a:lnTo>
                  <a:pt x="330" y="48"/>
                </a:lnTo>
                <a:lnTo>
                  <a:pt x="322" y="34"/>
                </a:lnTo>
                <a:lnTo>
                  <a:pt x="316" y="25"/>
                </a:lnTo>
                <a:lnTo>
                  <a:pt x="310" y="18"/>
                </a:lnTo>
                <a:lnTo>
                  <a:pt x="303" y="11"/>
                </a:lnTo>
                <a:lnTo>
                  <a:pt x="297" y="6"/>
                </a:lnTo>
                <a:lnTo>
                  <a:pt x="297" y="6"/>
                </a:lnTo>
                <a:lnTo>
                  <a:pt x="289" y="3"/>
                </a:lnTo>
                <a:lnTo>
                  <a:pt x="280" y="2"/>
                </a:lnTo>
                <a:lnTo>
                  <a:pt x="272" y="0"/>
                </a:lnTo>
                <a:lnTo>
                  <a:pt x="262" y="0"/>
                </a:lnTo>
                <a:lnTo>
                  <a:pt x="244" y="3"/>
                </a:lnTo>
                <a:lnTo>
                  <a:pt x="228" y="6"/>
                </a:lnTo>
                <a:lnTo>
                  <a:pt x="228" y="6"/>
                </a:lnTo>
                <a:lnTo>
                  <a:pt x="221" y="9"/>
                </a:lnTo>
                <a:lnTo>
                  <a:pt x="213" y="14"/>
                </a:lnTo>
                <a:lnTo>
                  <a:pt x="204" y="18"/>
                </a:lnTo>
                <a:lnTo>
                  <a:pt x="195" y="24"/>
                </a:lnTo>
                <a:lnTo>
                  <a:pt x="187" y="30"/>
                </a:lnTo>
                <a:lnTo>
                  <a:pt x="180" y="37"/>
                </a:lnTo>
                <a:lnTo>
                  <a:pt x="174" y="44"/>
                </a:lnTo>
                <a:lnTo>
                  <a:pt x="170" y="51"/>
                </a:lnTo>
                <a:lnTo>
                  <a:pt x="170" y="51"/>
                </a:lnTo>
                <a:lnTo>
                  <a:pt x="164" y="66"/>
                </a:lnTo>
                <a:lnTo>
                  <a:pt x="161" y="79"/>
                </a:lnTo>
                <a:lnTo>
                  <a:pt x="158" y="94"/>
                </a:lnTo>
                <a:lnTo>
                  <a:pt x="158" y="94"/>
                </a:lnTo>
                <a:lnTo>
                  <a:pt x="164" y="113"/>
                </a:lnTo>
                <a:lnTo>
                  <a:pt x="170" y="130"/>
                </a:lnTo>
                <a:lnTo>
                  <a:pt x="170" y="130"/>
                </a:lnTo>
                <a:lnTo>
                  <a:pt x="165" y="137"/>
                </a:lnTo>
                <a:lnTo>
                  <a:pt x="156" y="154"/>
                </a:lnTo>
                <a:lnTo>
                  <a:pt x="152" y="165"/>
                </a:lnTo>
                <a:lnTo>
                  <a:pt x="149" y="176"/>
                </a:lnTo>
                <a:lnTo>
                  <a:pt x="148" y="185"/>
                </a:lnTo>
                <a:lnTo>
                  <a:pt x="148" y="189"/>
                </a:lnTo>
                <a:lnTo>
                  <a:pt x="149" y="194"/>
                </a:lnTo>
                <a:lnTo>
                  <a:pt x="149" y="194"/>
                </a:lnTo>
                <a:lnTo>
                  <a:pt x="154" y="199"/>
                </a:lnTo>
                <a:lnTo>
                  <a:pt x="158" y="204"/>
                </a:lnTo>
                <a:lnTo>
                  <a:pt x="165" y="208"/>
                </a:lnTo>
                <a:lnTo>
                  <a:pt x="171" y="210"/>
                </a:lnTo>
                <a:lnTo>
                  <a:pt x="183" y="212"/>
                </a:lnTo>
                <a:lnTo>
                  <a:pt x="188" y="214"/>
                </a:lnTo>
                <a:lnTo>
                  <a:pt x="188" y="214"/>
                </a:lnTo>
                <a:lnTo>
                  <a:pt x="188" y="216"/>
                </a:lnTo>
                <a:lnTo>
                  <a:pt x="187" y="217"/>
                </a:lnTo>
                <a:lnTo>
                  <a:pt x="186" y="218"/>
                </a:lnTo>
                <a:lnTo>
                  <a:pt x="186" y="218"/>
                </a:lnTo>
                <a:close/>
                <a:moveTo>
                  <a:pt x="409" y="897"/>
                </a:moveTo>
                <a:lnTo>
                  <a:pt x="350" y="1071"/>
                </a:lnTo>
                <a:lnTo>
                  <a:pt x="344" y="989"/>
                </a:lnTo>
                <a:lnTo>
                  <a:pt x="344" y="989"/>
                </a:lnTo>
                <a:lnTo>
                  <a:pt x="355" y="982"/>
                </a:lnTo>
                <a:lnTo>
                  <a:pt x="362" y="977"/>
                </a:lnTo>
                <a:lnTo>
                  <a:pt x="367" y="974"/>
                </a:lnTo>
                <a:lnTo>
                  <a:pt x="367" y="974"/>
                </a:lnTo>
                <a:lnTo>
                  <a:pt x="368" y="970"/>
                </a:lnTo>
                <a:lnTo>
                  <a:pt x="370" y="964"/>
                </a:lnTo>
                <a:lnTo>
                  <a:pt x="371" y="961"/>
                </a:lnTo>
                <a:lnTo>
                  <a:pt x="370" y="959"/>
                </a:lnTo>
                <a:lnTo>
                  <a:pt x="369" y="955"/>
                </a:lnTo>
                <a:lnTo>
                  <a:pt x="367" y="951"/>
                </a:lnTo>
                <a:lnTo>
                  <a:pt x="367" y="951"/>
                </a:lnTo>
                <a:lnTo>
                  <a:pt x="360" y="945"/>
                </a:lnTo>
                <a:lnTo>
                  <a:pt x="354" y="942"/>
                </a:lnTo>
                <a:lnTo>
                  <a:pt x="349" y="940"/>
                </a:lnTo>
                <a:lnTo>
                  <a:pt x="337" y="940"/>
                </a:lnTo>
                <a:lnTo>
                  <a:pt x="339" y="872"/>
                </a:lnTo>
                <a:lnTo>
                  <a:pt x="349" y="872"/>
                </a:lnTo>
                <a:lnTo>
                  <a:pt x="349" y="872"/>
                </a:lnTo>
                <a:lnTo>
                  <a:pt x="349" y="883"/>
                </a:lnTo>
                <a:lnTo>
                  <a:pt x="350" y="890"/>
                </a:lnTo>
                <a:lnTo>
                  <a:pt x="350" y="892"/>
                </a:lnTo>
                <a:lnTo>
                  <a:pt x="350" y="892"/>
                </a:lnTo>
                <a:lnTo>
                  <a:pt x="352" y="893"/>
                </a:lnTo>
                <a:lnTo>
                  <a:pt x="357" y="895"/>
                </a:lnTo>
                <a:lnTo>
                  <a:pt x="362" y="897"/>
                </a:lnTo>
                <a:lnTo>
                  <a:pt x="407" y="892"/>
                </a:lnTo>
                <a:lnTo>
                  <a:pt x="409" y="897"/>
                </a:lnTo>
                <a:close/>
                <a:moveTo>
                  <a:pt x="461" y="1419"/>
                </a:moveTo>
                <a:lnTo>
                  <a:pt x="461" y="1419"/>
                </a:lnTo>
                <a:lnTo>
                  <a:pt x="534" y="1414"/>
                </a:lnTo>
                <a:lnTo>
                  <a:pt x="538" y="1409"/>
                </a:lnTo>
                <a:lnTo>
                  <a:pt x="534" y="1390"/>
                </a:lnTo>
                <a:lnTo>
                  <a:pt x="534" y="1390"/>
                </a:lnTo>
                <a:lnTo>
                  <a:pt x="541" y="1391"/>
                </a:lnTo>
                <a:lnTo>
                  <a:pt x="550" y="1392"/>
                </a:lnTo>
                <a:lnTo>
                  <a:pt x="550" y="1392"/>
                </a:lnTo>
                <a:lnTo>
                  <a:pt x="555" y="1395"/>
                </a:lnTo>
                <a:lnTo>
                  <a:pt x="562" y="1399"/>
                </a:lnTo>
                <a:lnTo>
                  <a:pt x="573" y="1404"/>
                </a:lnTo>
                <a:lnTo>
                  <a:pt x="573" y="1404"/>
                </a:lnTo>
                <a:lnTo>
                  <a:pt x="583" y="1409"/>
                </a:lnTo>
                <a:lnTo>
                  <a:pt x="590" y="1413"/>
                </a:lnTo>
                <a:lnTo>
                  <a:pt x="598" y="1416"/>
                </a:lnTo>
                <a:lnTo>
                  <a:pt x="606" y="1417"/>
                </a:lnTo>
                <a:lnTo>
                  <a:pt x="606" y="1417"/>
                </a:lnTo>
                <a:lnTo>
                  <a:pt x="626" y="1416"/>
                </a:lnTo>
                <a:lnTo>
                  <a:pt x="633" y="1414"/>
                </a:lnTo>
                <a:lnTo>
                  <a:pt x="633" y="1414"/>
                </a:lnTo>
                <a:lnTo>
                  <a:pt x="631" y="1427"/>
                </a:lnTo>
                <a:lnTo>
                  <a:pt x="622" y="1456"/>
                </a:lnTo>
                <a:lnTo>
                  <a:pt x="618" y="1472"/>
                </a:lnTo>
                <a:lnTo>
                  <a:pt x="611" y="1490"/>
                </a:lnTo>
                <a:lnTo>
                  <a:pt x="603" y="1506"/>
                </a:lnTo>
                <a:lnTo>
                  <a:pt x="595" y="1519"/>
                </a:lnTo>
                <a:lnTo>
                  <a:pt x="595" y="1519"/>
                </a:lnTo>
                <a:lnTo>
                  <a:pt x="583" y="1533"/>
                </a:lnTo>
                <a:lnTo>
                  <a:pt x="576" y="1539"/>
                </a:lnTo>
                <a:lnTo>
                  <a:pt x="570" y="1545"/>
                </a:lnTo>
                <a:lnTo>
                  <a:pt x="563" y="1551"/>
                </a:lnTo>
                <a:lnTo>
                  <a:pt x="556" y="1554"/>
                </a:lnTo>
                <a:lnTo>
                  <a:pt x="549" y="1557"/>
                </a:lnTo>
                <a:lnTo>
                  <a:pt x="541" y="1557"/>
                </a:lnTo>
                <a:lnTo>
                  <a:pt x="541" y="1557"/>
                </a:lnTo>
                <a:lnTo>
                  <a:pt x="532" y="1555"/>
                </a:lnTo>
                <a:lnTo>
                  <a:pt x="524" y="1552"/>
                </a:lnTo>
                <a:lnTo>
                  <a:pt x="517" y="1548"/>
                </a:lnTo>
                <a:lnTo>
                  <a:pt x="510" y="1544"/>
                </a:lnTo>
                <a:lnTo>
                  <a:pt x="504" y="1536"/>
                </a:lnTo>
                <a:lnTo>
                  <a:pt x="498" y="1530"/>
                </a:lnTo>
                <a:lnTo>
                  <a:pt x="489" y="1516"/>
                </a:lnTo>
                <a:lnTo>
                  <a:pt x="489" y="1516"/>
                </a:lnTo>
                <a:lnTo>
                  <a:pt x="480" y="1501"/>
                </a:lnTo>
                <a:lnTo>
                  <a:pt x="474" y="1484"/>
                </a:lnTo>
                <a:lnTo>
                  <a:pt x="470" y="1469"/>
                </a:lnTo>
                <a:lnTo>
                  <a:pt x="466" y="1454"/>
                </a:lnTo>
                <a:lnTo>
                  <a:pt x="461" y="1429"/>
                </a:lnTo>
                <a:lnTo>
                  <a:pt x="461" y="1422"/>
                </a:lnTo>
                <a:lnTo>
                  <a:pt x="461" y="1419"/>
                </a:lnTo>
                <a:lnTo>
                  <a:pt x="461" y="1419"/>
                </a:lnTo>
                <a:close/>
                <a:moveTo>
                  <a:pt x="448" y="1354"/>
                </a:moveTo>
                <a:lnTo>
                  <a:pt x="479" y="1369"/>
                </a:lnTo>
                <a:lnTo>
                  <a:pt x="479" y="1369"/>
                </a:lnTo>
                <a:lnTo>
                  <a:pt x="490" y="1374"/>
                </a:lnTo>
                <a:lnTo>
                  <a:pt x="502" y="1378"/>
                </a:lnTo>
                <a:lnTo>
                  <a:pt x="513" y="1381"/>
                </a:lnTo>
                <a:lnTo>
                  <a:pt x="454" y="1384"/>
                </a:lnTo>
                <a:lnTo>
                  <a:pt x="448" y="1354"/>
                </a:lnTo>
                <a:close/>
                <a:moveTo>
                  <a:pt x="635" y="1184"/>
                </a:moveTo>
                <a:lnTo>
                  <a:pt x="643" y="1179"/>
                </a:lnTo>
                <a:lnTo>
                  <a:pt x="643" y="1179"/>
                </a:lnTo>
                <a:lnTo>
                  <a:pt x="645" y="1212"/>
                </a:lnTo>
                <a:lnTo>
                  <a:pt x="647" y="1266"/>
                </a:lnTo>
                <a:lnTo>
                  <a:pt x="647" y="1266"/>
                </a:lnTo>
                <a:lnTo>
                  <a:pt x="646" y="1321"/>
                </a:lnTo>
                <a:lnTo>
                  <a:pt x="646" y="1345"/>
                </a:lnTo>
                <a:lnTo>
                  <a:pt x="645" y="1354"/>
                </a:lnTo>
                <a:lnTo>
                  <a:pt x="645" y="1354"/>
                </a:lnTo>
                <a:lnTo>
                  <a:pt x="630" y="1352"/>
                </a:lnTo>
                <a:lnTo>
                  <a:pt x="630" y="1352"/>
                </a:lnTo>
                <a:lnTo>
                  <a:pt x="618" y="1349"/>
                </a:lnTo>
                <a:lnTo>
                  <a:pt x="609" y="1346"/>
                </a:lnTo>
                <a:lnTo>
                  <a:pt x="606" y="1345"/>
                </a:lnTo>
                <a:lnTo>
                  <a:pt x="605" y="1342"/>
                </a:lnTo>
                <a:lnTo>
                  <a:pt x="605" y="1342"/>
                </a:lnTo>
                <a:lnTo>
                  <a:pt x="601" y="1337"/>
                </a:lnTo>
                <a:lnTo>
                  <a:pt x="599" y="1332"/>
                </a:lnTo>
                <a:lnTo>
                  <a:pt x="598" y="1324"/>
                </a:lnTo>
                <a:lnTo>
                  <a:pt x="598" y="1319"/>
                </a:lnTo>
                <a:lnTo>
                  <a:pt x="598" y="1319"/>
                </a:lnTo>
                <a:lnTo>
                  <a:pt x="598" y="1308"/>
                </a:lnTo>
                <a:lnTo>
                  <a:pt x="596" y="1292"/>
                </a:lnTo>
                <a:lnTo>
                  <a:pt x="595" y="1274"/>
                </a:lnTo>
                <a:lnTo>
                  <a:pt x="595" y="1274"/>
                </a:lnTo>
                <a:lnTo>
                  <a:pt x="601" y="1272"/>
                </a:lnTo>
                <a:lnTo>
                  <a:pt x="611" y="1271"/>
                </a:lnTo>
                <a:lnTo>
                  <a:pt x="611" y="1271"/>
                </a:lnTo>
                <a:lnTo>
                  <a:pt x="613" y="1269"/>
                </a:lnTo>
                <a:lnTo>
                  <a:pt x="613" y="1265"/>
                </a:lnTo>
                <a:lnTo>
                  <a:pt x="613" y="1259"/>
                </a:lnTo>
                <a:lnTo>
                  <a:pt x="613" y="1259"/>
                </a:lnTo>
                <a:lnTo>
                  <a:pt x="613" y="1258"/>
                </a:lnTo>
                <a:lnTo>
                  <a:pt x="611" y="1258"/>
                </a:lnTo>
                <a:lnTo>
                  <a:pt x="606" y="1256"/>
                </a:lnTo>
                <a:lnTo>
                  <a:pt x="600" y="1255"/>
                </a:lnTo>
                <a:lnTo>
                  <a:pt x="600" y="1255"/>
                </a:lnTo>
                <a:lnTo>
                  <a:pt x="605" y="1251"/>
                </a:lnTo>
                <a:lnTo>
                  <a:pt x="609" y="1246"/>
                </a:lnTo>
                <a:lnTo>
                  <a:pt x="615" y="1239"/>
                </a:lnTo>
                <a:lnTo>
                  <a:pt x="615" y="1239"/>
                </a:lnTo>
                <a:lnTo>
                  <a:pt x="619" y="1233"/>
                </a:lnTo>
                <a:lnTo>
                  <a:pt x="622" y="1225"/>
                </a:lnTo>
                <a:lnTo>
                  <a:pt x="628" y="1207"/>
                </a:lnTo>
                <a:lnTo>
                  <a:pt x="635" y="1184"/>
                </a:lnTo>
                <a:lnTo>
                  <a:pt x="635" y="1184"/>
                </a:lnTo>
                <a:close/>
                <a:moveTo>
                  <a:pt x="448" y="1144"/>
                </a:moveTo>
                <a:lnTo>
                  <a:pt x="448" y="1144"/>
                </a:lnTo>
                <a:lnTo>
                  <a:pt x="452" y="1166"/>
                </a:lnTo>
                <a:lnTo>
                  <a:pt x="457" y="1185"/>
                </a:lnTo>
                <a:lnTo>
                  <a:pt x="461" y="1201"/>
                </a:lnTo>
                <a:lnTo>
                  <a:pt x="461" y="1201"/>
                </a:lnTo>
                <a:lnTo>
                  <a:pt x="477" y="1244"/>
                </a:lnTo>
                <a:lnTo>
                  <a:pt x="477" y="1255"/>
                </a:lnTo>
                <a:lnTo>
                  <a:pt x="461" y="1269"/>
                </a:lnTo>
                <a:lnTo>
                  <a:pt x="441" y="1271"/>
                </a:lnTo>
                <a:lnTo>
                  <a:pt x="441" y="1271"/>
                </a:lnTo>
                <a:lnTo>
                  <a:pt x="440" y="1259"/>
                </a:lnTo>
                <a:lnTo>
                  <a:pt x="439" y="1245"/>
                </a:lnTo>
                <a:lnTo>
                  <a:pt x="439" y="1224"/>
                </a:lnTo>
                <a:lnTo>
                  <a:pt x="439" y="1224"/>
                </a:lnTo>
                <a:lnTo>
                  <a:pt x="440" y="1197"/>
                </a:lnTo>
                <a:lnTo>
                  <a:pt x="444" y="1172"/>
                </a:lnTo>
                <a:lnTo>
                  <a:pt x="448" y="1144"/>
                </a:lnTo>
                <a:lnTo>
                  <a:pt x="448" y="1144"/>
                </a:lnTo>
                <a:close/>
                <a:moveTo>
                  <a:pt x="429" y="914"/>
                </a:moveTo>
                <a:lnTo>
                  <a:pt x="427" y="929"/>
                </a:lnTo>
                <a:lnTo>
                  <a:pt x="377" y="1185"/>
                </a:lnTo>
                <a:lnTo>
                  <a:pt x="360" y="1114"/>
                </a:lnTo>
                <a:lnTo>
                  <a:pt x="423" y="911"/>
                </a:lnTo>
                <a:lnTo>
                  <a:pt x="429" y="914"/>
                </a:lnTo>
                <a:close/>
                <a:moveTo>
                  <a:pt x="310" y="1365"/>
                </a:moveTo>
                <a:lnTo>
                  <a:pt x="310" y="1365"/>
                </a:lnTo>
                <a:lnTo>
                  <a:pt x="309" y="1379"/>
                </a:lnTo>
                <a:lnTo>
                  <a:pt x="304" y="1410"/>
                </a:lnTo>
                <a:lnTo>
                  <a:pt x="297" y="1444"/>
                </a:lnTo>
                <a:lnTo>
                  <a:pt x="293" y="1457"/>
                </a:lnTo>
                <a:lnTo>
                  <a:pt x="290" y="1467"/>
                </a:lnTo>
                <a:lnTo>
                  <a:pt x="290" y="1467"/>
                </a:lnTo>
                <a:lnTo>
                  <a:pt x="283" y="1476"/>
                </a:lnTo>
                <a:lnTo>
                  <a:pt x="275" y="1482"/>
                </a:lnTo>
                <a:lnTo>
                  <a:pt x="268" y="1484"/>
                </a:lnTo>
                <a:lnTo>
                  <a:pt x="262" y="1484"/>
                </a:lnTo>
                <a:lnTo>
                  <a:pt x="262" y="1484"/>
                </a:lnTo>
                <a:lnTo>
                  <a:pt x="259" y="1483"/>
                </a:lnTo>
                <a:lnTo>
                  <a:pt x="255" y="1480"/>
                </a:lnTo>
                <a:lnTo>
                  <a:pt x="248" y="1469"/>
                </a:lnTo>
                <a:lnTo>
                  <a:pt x="240" y="1454"/>
                </a:lnTo>
                <a:lnTo>
                  <a:pt x="233" y="1437"/>
                </a:lnTo>
                <a:lnTo>
                  <a:pt x="233" y="1437"/>
                </a:lnTo>
                <a:lnTo>
                  <a:pt x="227" y="1417"/>
                </a:lnTo>
                <a:lnTo>
                  <a:pt x="221" y="1391"/>
                </a:lnTo>
                <a:lnTo>
                  <a:pt x="216" y="1361"/>
                </a:lnTo>
                <a:lnTo>
                  <a:pt x="212" y="1332"/>
                </a:lnTo>
                <a:lnTo>
                  <a:pt x="206" y="1281"/>
                </a:lnTo>
                <a:lnTo>
                  <a:pt x="203" y="1259"/>
                </a:lnTo>
                <a:lnTo>
                  <a:pt x="203" y="1259"/>
                </a:lnTo>
                <a:lnTo>
                  <a:pt x="208" y="1266"/>
                </a:lnTo>
                <a:lnTo>
                  <a:pt x="221" y="1283"/>
                </a:lnTo>
                <a:lnTo>
                  <a:pt x="238" y="1303"/>
                </a:lnTo>
                <a:lnTo>
                  <a:pt x="247" y="1313"/>
                </a:lnTo>
                <a:lnTo>
                  <a:pt x="255" y="1320"/>
                </a:lnTo>
                <a:lnTo>
                  <a:pt x="255" y="1320"/>
                </a:lnTo>
                <a:lnTo>
                  <a:pt x="291" y="1349"/>
                </a:lnTo>
                <a:lnTo>
                  <a:pt x="310" y="1365"/>
                </a:lnTo>
                <a:lnTo>
                  <a:pt x="310" y="1365"/>
                </a:lnTo>
                <a:close/>
                <a:moveTo>
                  <a:pt x="489" y="1052"/>
                </a:moveTo>
                <a:lnTo>
                  <a:pt x="504" y="1049"/>
                </a:lnTo>
                <a:lnTo>
                  <a:pt x="513" y="1102"/>
                </a:lnTo>
                <a:lnTo>
                  <a:pt x="518" y="1129"/>
                </a:lnTo>
                <a:lnTo>
                  <a:pt x="518" y="1129"/>
                </a:lnTo>
                <a:lnTo>
                  <a:pt x="516" y="1149"/>
                </a:lnTo>
                <a:lnTo>
                  <a:pt x="516" y="1149"/>
                </a:lnTo>
                <a:lnTo>
                  <a:pt x="509" y="1172"/>
                </a:lnTo>
                <a:lnTo>
                  <a:pt x="509" y="1172"/>
                </a:lnTo>
                <a:lnTo>
                  <a:pt x="496" y="1176"/>
                </a:lnTo>
                <a:lnTo>
                  <a:pt x="496" y="1176"/>
                </a:lnTo>
                <a:lnTo>
                  <a:pt x="492" y="1179"/>
                </a:lnTo>
                <a:lnTo>
                  <a:pt x="490" y="1182"/>
                </a:lnTo>
                <a:lnTo>
                  <a:pt x="486" y="1194"/>
                </a:lnTo>
                <a:lnTo>
                  <a:pt x="482" y="1210"/>
                </a:lnTo>
                <a:lnTo>
                  <a:pt x="482" y="1210"/>
                </a:lnTo>
                <a:lnTo>
                  <a:pt x="476" y="1188"/>
                </a:lnTo>
                <a:lnTo>
                  <a:pt x="468" y="1156"/>
                </a:lnTo>
                <a:lnTo>
                  <a:pt x="468" y="1156"/>
                </a:lnTo>
                <a:lnTo>
                  <a:pt x="464" y="1116"/>
                </a:lnTo>
                <a:lnTo>
                  <a:pt x="461" y="1086"/>
                </a:lnTo>
                <a:lnTo>
                  <a:pt x="468" y="1079"/>
                </a:lnTo>
                <a:lnTo>
                  <a:pt x="468" y="1079"/>
                </a:lnTo>
                <a:lnTo>
                  <a:pt x="477" y="1071"/>
                </a:lnTo>
                <a:lnTo>
                  <a:pt x="477" y="1071"/>
                </a:lnTo>
                <a:lnTo>
                  <a:pt x="489" y="1052"/>
                </a:lnTo>
                <a:lnTo>
                  <a:pt x="489" y="1052"/>
                </a:lnTo>
                <a:close/>
                <a:moveTo>
                  <a:pt x="531" y="979"/>
                </a:moveTo>
                <a:lnTo>
                  <a:pt x="531" y="979"/>
                </a:lnTo>
                <a:lnTo>
                  <a:pt x="536" y="983"/>
                </a:lnTo>
                <a:lnTo>
                  <a:pt x="541" y="988"/>
                </a:lnTo>
                <a:lnTo>
                  <a:pt x="543" y="989"/>
                </a:lnTo>
                <a:lnTo>
                  <a:pt x="543" y="989"/>
                </a:lnTo>
                <a:lnTo>
                  <a:pt x="548" y="992"/>
                </a:lnTo>
                <a:lnTo>
                  <a:pt x="549" y="994"/>
                </a:lnTo>
                <a:lnTo>
                  <a:pt x="550" y="996"/>
                </a:lnTo>
                <a:lnTo>
                  <a:pt x="550" y="996"/>
                </a:lnTo>
                <a:lnTo>
                  <a:pt x="545" y="1012"/>
                </a:lnTo>
                <a:lnTo>
                  <a:pt x="545" y="1012"/>
                </a:lnTo>
                <a:lnTo>
                  <a:pt x="544" y="1020"/>
                </a:lnTo>
                <a:lnTo>
                  <a:pt x="543" y="1026"/>
                </a:lnTo>
                <a:lnTo>
                  <a:pt x="543" y="1026"/>
                </a:lnTo>
                <a:lnTo>
                  <a:pt x="541" y="1032"/>
                </a:lnTo>
                <a:lnTo>
                  <a:pt x="536" y="1039"/>
                </a:lnTo>
                <a:lnTo>
                  <a:pt x="536" y="1039"/>
                </a:lnTo>
                <a:lnTo>
                  <a:pt x="529" y="1050"/>
                </a:lnTo>
                <a:lnTo>
                  <a:pt x="529" y="1050"/>
                </a:lnTo>
                <a:lnTo>
                  <a:pt x="528" y="1051"/>
                </a:lnTo>
                <a:lnTo>
                  <a:pt x="525" y="1051"/>
                </a:lnTo>
                <a:lnTo>
                  <a:pt x="525" y="1050"/>
                </a:lnTo>
                <a:lnTo>
                  <a:pt x="525" y="1050"/>
                </a:lnTo>
                <a:lnTo>
                  <a:pt x="523" y="1041"/>
                </a:lnTo>
                <a:lnTo>
                  <a:pt x="523" y="1032"/>
                </a:lnTo>
                <a:lnTo>
                  <a:pt x="523" y="1032"/>
                </a:lnTo>
                <a:lnTo>
                  <a:pt x="522" y="1020"/>
                </a:lnTo>
                <a:lnTo>
                  <a:pt x="521" y="1009"/>
                </a:lnTo>
                <a:lnTo>
                  <a:pt x="521" y="1009"/>
                </a:lnTo>
                <a:lnTo>
                  <a:pt x="525" y="1005"/>
                </a:lnTo>
                <a:lnTo>
                  <a:pt x="525" y="1005"/>
                </a:lnTo>
                <a:lnTo>
                  <a:pt x="528" y="1001"/>
                </a:lnTo>
                <a:lnTo>
                  <a:pt x="529" y="999"/>
                </a:lnTo>
                <a:lnTo>
                  <a:pt x="531" y="979"/>
                </a:lnTo>
                <a:close/>
                <a:moveTo>
                  <a:pt x="307" y="1140"/>
                </a:moveTo>
                <a:lnTo>
                  <a:pt x="315" y="1161"/>
                </a:lnTo>
                <a:lnTo>
                  <a:pt x="297" y="1161"/>
                </a:lnTo>
                <a:lnTo>
                  <a:pt x="300" y="1144"/>
                </a:lnTo>
                <a:lnTo>
                  <a:pt x="307" y="1140"/>
                </a:lnTo>
                <a:close/>
                <a:moveTo>
                  <a:pt x="240" y="936"/>
                </a:moveTo>
                <a:lnTo>
                  <a:pt x="255" y="951"/>
                </a:lnTo>
                <a:lnTo>
                  <a:pt x="242" y="974"/>
                </a:lnTo>
                <a:lnTo>
                  <a:pt x="240" y="936"/>
                </a:lnTo>
                <a:close/>
                <a:moveTo>
                  <a:pt x="280" y="874"/>
                </a:moveTo>
                <a:lnTo>
                  <a:pt x="280" y="874"/>
                </a:lnTo>
                <a:lnTo>
                  <a:pt x="280" y="882"/>
                </a:lnTo>
                <a:lnTo>
                  <a:pt x="281" y="885"/>
                </a:lnTo>
                <a:lnTo>
                  <a:pt x="283" y="889"/>
                </a:lnTo>
                <a:lnTo>
                  <a:pt x="283" y="889"/>
                </a:lnTo>
                <a:lnTo>
                  <a:pt x="291" y="890"/>
                </a:lnTo>
                <a:lnTo>
                  <a:pt x="297" y="891"/>
                </a:lnTo>
                <a:lnTo>
                  <a:pt x="297" y="897"/>
                </a:lnTo>
                <a:lnTo>
                  <a:pt x="270" y="897"/>
                </a:lnTo>
                <a:lnTo>
                  <a:pt x="262" y="882"/>
                </a:lnTo>
                <a:lnTo>
                  <a:pt x="280" y="87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31">
            <a:extLst>
              <a:ext uri="{FF2B5EF4-FFF2-40B4-BE49-F238E27FC236}">
                <a16:creationId xmlns:a16="http://schemas.microsoft.com/office/drawing/2014/main" id="{693B16D6-FB56-4A8D-8928-91465882456D}"/>
              </a:ext>
            </a:extLst>
          </p:cNvPr>
          <p:cNvSpPr>
            <a:spLocks noEditPoints="1"/>
          </p:cNvSpPr>
          <p:nvPr/>
        </p:nvSpPr>
        <p:spPr bwMode="auto">
          <a:xfrm>
            <a:off x="8440589" y="4712703"/>
            <a:ext cx="652214" cy="1749555"/>
          </a:xfrm>
          <a:custGeom>
            <a:avLst/>
            <a:gdLst>
              <a:gd name="T0" fmla="*/ 31 w 611"/>
              <a:gd name="T1" fmla="*/ 672 h 1639"/>
              <a:gd name="T2" fmla="*/ 50 w 611"/>
              <a:gd name="T3" fmla="*/ 750 h 1639"/>
              <a:gd name="T4" fmla="*/ 79 w 611"/>
              <a:gd name="T5" fmla="*/ 739 h 1639"/>
              <a:gd name="T6" fmla="*/ 98 w 611"/>
              <a:gd name="T7" fmla="*/ 729 h 1639"/>
              <a:gd name="T8" fmla="*/ 119 w 611"/>
              <a:gd name="T9" fmla="*/ 901 h 1639"/>
              <a:gd name="T10" fmla="*/ 128 w 611"/>
              <a:gd name="T11" fmla="*/ 1150 h 1639"/>
              <a:gd name="T12" fmla="*/ 138 w 611"/>
              <a:gd name="T13" fmla="*/ 1235 h 1639"/>
              <a:gd name="T14" fmla="*/ 150 w 611"/>
              <a:gd name="T15" fmla="*/ 1255 h 1639"/>
              <a:gd name="T16" fmla="*/ 104 w 611"/>
              <a:gd name="T17" fmla="*/ 1346 h 1639"/>
              <a:gd name="T18" fmla="*/ 153 w 611"/>
              <a:gd name="T19" fmla="*/ 1377 h 1639"/>
              <a:gd name="T20" fmla="*/ 238 w 611"/>
              <a:gd name="T21" fmla="*/ 1501 h 1639"/>
              <a:gd name="T22" fmla="*/ 292 w 611"/>
              <a:gd name="T23" fmla="*/ 1470 h 1639"/>
              <a:gd name="T24" fmla="*/ 326 w 611"/>
              <a:gd name="T25" fmla="*/ 1350 h 1639"/>
              <a:gd name="T26" fmla="*/ 370 w 611"/>
              <a:gd name="T27" fmla="*/ 1581 h 1639"/>
              <a:gd name="T28" fmla="*/ 433 w 611"/>
              <a:gd name="T29" fmla="*/ 1630 h 1639"/>
              <a:gd name="T30" fmla="*/ 469 w 611"/>
              <a:gd name="T31" fmla="*/ 1395 h 1639"/>
              <a:gd name="T32" fmla="*/ 468 w 611"/>
              <a:gd name="T33" fmla="*/ 1321 h 1639"/>
              <a:gd name="T34" fmla="*/ 503 w 611"/>
              <a:gd name="T35" fmla="*/ 1273 h 1639"/>
              <a:gd name="T36" fmla="*/ 460 w 611"/>
              <a:gd name="T37" fmla="*/ 1182 h 1639"/>
              <a:gd name="T38" fmla="*/ 466 w 611"/>
              <a:gd name="T39" fmla="*/ 1137 h 1639"/>
              <a:gd name="T40" fmla="*/ 550 w 611"/>
              <a:gd name="T41" fmla="*/ 986 h 1639"/>
              <a:gd name="T42" fmla="*/ 596 w 611"/>
              <a:gd name="T43" fmla="*/ 739 h 1639"/>
              <a:gd name="T44" fmla="*/ 524 w 611"/>
              <a:gd name="T45" fmla="*/ 670 h 1639"/>
              <a:gd name="T46" fmla="*/ 563 w 611"/>
              <a:gd name="T47" fmla="*/ 715 h 1639"/>
              <a:gd name="T48" fmla="*/ 585 w 611"/>
              <a:gd name="T49" fmla="*/ 723 h 1639"/>
              <a:gd name="T50" fmla="*/ 600 w 611"/>
              <a:gd name="T51" fmla="*/ 703 h 1639"/>
              <a:gd name="T52" fmla="*/ 595 w 611"/>
              <a:gd name="T53" fmla="*/ 601 h 1639"/>
              <a:gd name="T54" fmla="*/ 572 w 611"/>
              <a:gd name="T55" fmla="*/ 530 h 1639"/>
              <a:gd name="T56" fmla="*/ 525 w 611"/>
              <a:gd name="T57" fmla="*/ 444 h 1639"/>
              <a:gd name="T58" fmla="*/ 505 w 611"/>
              <a:gd name="T59" fmla="*/ 399 h 1639"/>
              <a:gd name="T60" fmla="*/ 458 w 611"/>
              <a:gd name="T61" fmla="*/ 316 h 1639"/>
              <a:gd name="T62" fmla="*/ 426 w 611"/>
              <a:gd name="T63" fmla="*/ 251 h 1639"/>
              <a:gd name="T64" fmla="*/ 373 w 611"/>
              <a:gd name="T65" fmla="*/ 228 h 1639"/>
              <a:gd name="T66" fmla="*/ 310 w 611"/>
              <a:gd name="T67" fmla="*/ 214 h 1639"/>
              <a:gd name="T68" fmla="*/ 328 w 611"/>
              <a:gd name="T69" fmla="*/ 162 h 1639"/>
              <a:gd name="T70" fmla="*/ 337 w 611"/>
              <a:gd name="T71" fmla="*/ 116 h 1639"/>
              <a:gd name="T72" fmla="*/ 324 w 611"/>
              <a:gd name="T73" fmla="*/ 74 h 1639"/>
              <a:gd name="T74" fmla="*/ 246 w 611"/>
              <a:gd name="T75" fmla="*/ 0 h 1639"/>
              <a:gd name="T76" fmla="*/ 171 w 611"/>
              <a:gd name="T77" fmla="*/ 54 h 1639"/>
              <a:gd name="T78" fmla="*/ 156 w 611"/>
              <a:gd name="T79" fmla="*/ 129 h 1639"/>
              <a:gd name="T80" fmla="*/ 157 w 611"/>
              <a:gd name="T81" fmla="*/ 162 h 1639"/>
              <a:gd name="T82" fmla="*/ 178 w 611"/>
              <a:gd name="T83" fmla="*/ 199 h 1639"/>
              <a:gd name="T84" fmla="*/ 98 w 611"/>
              <a:gd name="T85" fmla="*/ 250 h 1639"/>
              <a:gd name="T86" fmla="*/ 11 w 611"/>
              <a:gd name="T87" fmla="*/ 414 h 1639"/>
              <a:gd name="T88" fmla="*/ 11 w 611"/>
              <a:gd name="T89" fmla="*/ 563 h 1639"/>
              <a:gd name="T90" fmla="*/ 447 w 611"/>
              <a:gd name="T91" fmla="*/ 508 h 1639"/>
              <a:gd name="T92" fmla="*/ 504 w 611"/>
              <a:gd name="T93" fmla="*/ 605 h 1639"/>
              <a:gd name="T94" fmla="*/ 473 w 611"/>
              <a:gd name="T95" fmla="*/ 644 h 1639"/>
              <a:gd name="T96" fmla="*/ 414 w 611"/>
              <a:gd name="T97" fmla="*/ 586 h 1639"/>
              <a:gd name="T98" fmla="*/ 403 w 611"/>
              <a:gd name="T99" fmla="*/ 470 h 1639"/>
              <a:gd name="T100" fmla="*/ 409 w 611"/>
              <a:gd name="T101" fmla="*/ 1366 h 1639"/>
              <a:gd name="T102" fmla="*/ 415 w 611"/>
              <a:gd name="T103" fmla="*/ 1579 h 1639"/>
              <a:gd name="T104" fmla="*/ 379 w 611"/>
              <a:gd name="T105" fmla="*/ 1440 h 1639"/>
              <a:gd name="T106" fmla="*/ 256 w 611"/>
              <a:gd name="T107" fmla="*/ 1465 h 1639"/>
              <a:gd name="T108" fmla="*/ 252 w 611"/>
              <a:gd name="T109" fmla="*/ 1383 h 1639"/>
              <a:gd name="T110" fmla="*/ 402 w 611"/>
              <a:gd name="T111" fmla="*/ 1276 h 1639"/>
              <a:gd name="T112" fmla="*/ 382 w 611"/>
              <a:gd name="T113" fmla="*/ 1296 h 1639"/>
              <a:gd name="T114" fmla="*/ 263 w 611"/>
              <a:gd name="T115" fmla="*/ 1164 h 1639"/>
              <a:gd name="T116" fmla="*/ 235 w 611"/>
              <a:gd name="T117" fmla="*/ 1199 h 1639"/>
              <a:gd name="T118" fmla="*/ 305 w 611"/>
              <a:gd name="T119" fmla="*/ 1088 h 1639"/>
              <a:gd name="T120" fmla="*/ 259 w 611"/>
              <a:gd name="T121" fmla="*/ 1099 h 1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11" h="1639">
                <a:moveTo>
                  <a:pt x="31" y="618"/>
                </a:moveTo>
                <a:lnTo>
                  <a:pt x="31" y="618"/>
                </a:lnTo>
                <a:lnTo>
                  <a:pt x="28" y="625"/>
                </a:lnTo>
                <a:lnTo>
                  <a:pt x="27" y="632"/>
                </a:lnTo>
                <a:lnTo>
                  <a:pt x="27" y="639"/>
                </a:lnTo>
                <a:lnTo>
                  <a:pt x="27" y="639"/>
                </a:lnTo>
                <a:lnTo>
                  <a:pt x="30" y="650"/>
                </a:lnTo>
                <a:lnTo>
                  <a:pt x="30" y="650"/>
                </a:lnTo>
                <a:lnTo>
                  <a:pt x="28" y="653"/>
                </a:lnTo>
                <a:lnTo>
                  <a:pt x="28" y="657"/>
                </a:lnTo>
                <a:lnTo>
                  <a:pt x="28" y="663"/>
                </a:lnTo>
                <a:lnTo>
                  <a:pt x="28" y="663"/>
                </a:lnTo>
                <a:lnTo>
                  <a:pt x="31" y="672"/>
                </a:lnTo>
                <a:lnTo>
                  <a:pt x="37" y="683"/>
                </a:lnTo>
                <a:lnTo>
                  <a:pt x="42" y="694"/>
                </a:lnTo>
                <a:lnTo>
                  <a:pt x="47" y="703"/>
                </a:lnTo>
                <a:lnTo>
                  <a:pt x="47" y="703"/>
                </a:lnTo>
                <a:lnTo>
                  <a:pt x="50" y="711"/>
                </a:lnTo>
                <a:lnTo>
                  <a:pt x="55" y="720"/>
                </a:lnTo>
                <a:lnTo>
                  <a:pt x="61" y="727"/>
                </a:lnTo>
                <a:lnTo>
                  <a:pt x="61" y="727"/>
                </a:lnTo>
                <a:lnTo>
                  <a:pt x="55" y="735"/>
                </a:lnTo>
                <a:lnTo>
                  <a:pt x="50" y="742"/>
                </a:lnTo>
                <a:lnTo>
                  <a:pt x="49" y="746"/>
                </a:lnTo>
                <a:lnTo>
                  <a:pt x="49" y="746"/>
                </a:lnTo>
                <a:lnTo>
                  <a:pt x="50" y="750"/>
                </a:lnTo>
                <a:lnTo>
                  <a:pt x="51" y="753"/>
                </a:lnTo>
                <a:lnTo>
                  <a:pt x="51" y="753"/>
                </a:lnTo>
                <a:lnTo>
                  <a:pt x="54" y="753"/>
                </a:lnTo>
                <a:lnTo>
                  <a:pt x="60" y="752"/>
                </a:lnTo>
                <a:lnTo>
                  <a:pt x="60" y="752"/>
                </a:lnTo>
                <a:lnTo>
                  <a:pt x="61" y="750"/>
                </a:lnTo>
                <a:lnTo>
                  <a:pt x="63" y="748"/>
                </a:lnTo>
                <a:lnTo>
                  <a:pt x="66" y="743"/>
                </a:lnTo>
                <a:lnTo>
                  <a:pt x="69" y="736"/>
                </a:lnTo>
                <a:lnTo>
                  <a:pt x="69" y="736"/>
                </a:lnTo>
                <a:lnTo>
                  <a:pt x="73" y="739"/>
                </a:lnTo>
                <a:lnTo>
                  <a:pt x="76" y="739"/>
                </a:lnTo>
                <a:lnTo>
                  <a:pt x="79" y="739"/>
                </a:lnTo>
                <a:lnTo>
                  <a:pt x="80" y="737"/>
                </a:lnTo>
                <a:lnTo>
                  <a:pt x="80" y="737"/>
                </a:lnTo>
                <a:lnTo>
                  <a:pt x="82" y="735"/>
                </a:lnTo>
                <a:lnTo>
                  <a:pt x="82" y="733"/>
                </a:lnTo>
                <a:lnTo>
                  <a:pt x="82" y="729"/>
                </a:lnTo>
                <a:lnTo>
                  <a:pt x="80" y="724"/>
                </a:lnTo>
                <a:lnTo>
                  <a:pt x="80" y="724"/>
                </a:lnTo>
                <a:lnTo>
                  <a:pt x="83" y="728"/>
                </a:lnTo>
                <a:lnTo>
                  <a:pt x="86" y="730"/>
                </a:lnTo>
                <a:lnTo>
                  <a:pt x="89" y="730"/>
                </a:lnTo>
                <a:lnTo>
                  <a:pt x="89" y="730"/>
                </a:lnTo>
                <a:lnTo>
                  <a:pt x="98" y="729"/>
                </a:lnTo>
                <a:lnTo>
                  <a:pt x="98" y="729"/>
                </a:lnTo>
                <a:lnTo>
                  <a:pt x="98" y="762"/>
                </a:lnTo>
                <a:lnTo>
                  <a:pt x="98" y="762"/>
                </a:lnTo>
                <a:lnTo>
                  <a:pt x="99" y="779"/>
                </a:lnTo>
                <a:lnTo>
                  <a:pt x="99" y="779"/>
                </a:lnTo>
                <a:lnTo>
                  <a:pt x="99" y="791"/>
                </a:lnTo>
                <a:lnTo>
                  <a:pt x="99" y="791"/>
                </a:lnTo>
                <a:lnTo>
                  <a:pt x="104" y="817"/>
                </a:lnTo>
                <a:lnTo>
                  <a:pt x="112" y="855"/>
                </a:lnTo>
                <a:lnTo>
                  <a:pt x="112" y="855"/>
                </a:lnTo>
                <a:lnTo>
                  <a:pt x="114" y="868"/>
                </a:lnTo>
                <a:lnTo>
                  <a:pt x="118" y="883"/>
                </a:lnTo>
                <a:lnTo>
                  <a:pt x="119" y="901"/>
                </a:lnTo>
                <a:lnTo>
                  <a:pt x="119" y="901"/>
                </a:lnTo>
                <a:lnTo>
                  <a:pt x="119" y="903"/>
                </a:lnTo>
                <a:lnTo>
                  <a:pt x="118" y="912"/>
                </a:lnTo>
                <a:lnTo>
                  <a:pt x="118" y="912"/>
                </a:lnTo>
                <a:lnTo>
                  <a:pt x="118" y="925"/>
                </a:lnTo>
                <a:lnTo>
                  <a:pt x="118" y="932"/>
                </a:lnTo>
                <a:lnTo>
                  <a:pt x="118" y="932"/>
                </a:lnTo>
                <a:lnTo>
                  <a:pt x="118" y="979"/>
                </a:lnTo>
                <a:lnTo>
                  <a:pt x="115" y="1036"/>
                </a:lnTo>
                <a:lnTo>
                  <a:pt x="115" y="1036"/>
                </a:lnTo>
                <a:lnTo>
                  <a:pt x="115" y="1045"/>
                </a:lnTo>
                <a:lnTo>
                  <a:pt x="117" y="1060"/>
                </a:lnTo>
                <a:lnTo>
                  <a:pt x="121" y="1096"/>
                </a:lnTo>
                <a:lnTo>
                  <a:pt x="128" y="1150"/>
                </a:lnTo>
                <a:lnTo>
                  <a:pt x="128" y="1150"/>
                </a:lnTo>
                <a:lnTo>
                  <a:pt x="131" y="1172"/>
                </a:lnTo>
                <a:lnTo>
                  <a:pt x="134" y="1185"/>
                </a:lnTo>
                <a:lnTo>
                  <a:pt x="134" y="1185"/>
                </a:lnTo>
                <a:lnTo>
                  <a:pt x="132" y="1189"/>
                </a:lnTo>
                <a:lnTo>
                  <a:pt x="132" y="1189"/>
                </a:lnTo>
                <a:lnTo>
                  <a:pt x="132" y="1198"/>
                </a:lnTo>
                <a:lnTo>
                  <a:pt x="132" y="1212"/>
                </a:lnTo>
                <a:lnTo>
                  <a:pt x="132" y="1212"/>
                </a:lnTo>
                <a:lnTo>
                  <a:pt x="133" y="1219"/>
                </a:lnTo>
                <a:lnTo>
                  <a:pt x="135" y="1228"/>
                </a:lnTo>
                <a:lnTo>
                  <a:pt x="138" y="1235"/>
                </a:lnTo>
                <a:lnTo>
                  <a:pt x="138" y="1235"/>
                </a:lnTo>
                <a:lnTo>
                  <a:pt x="117" y="1235"/>
                </a:lnTo>
                <a:lnTo>
                  <a:pt x="102" y="1236"/>
                </a:lnTo>
                <a:lnTo>
                  <a:pt x="98" y="1236"/>
                </a:lnTo>
                <a:lnTo>
                  <a:pt x="96" y="1238"/>
                </a:lnTo>
                <a:lnTo>
                  <a:pt x="96" y="1238"/>
                </a:lnTo>
                <a:lnTo>
                  <a:pt x="96" y="1241"/>
                </a:lnTo>
                <a:lnTo>
                  <a:pt x="98" y="1244"/>
                </a:lnTo>
                <a:lnTo>
                  <a:pt x="100" y="1247"/>
                </a:lnTo>
                <a:lnTo>
                  <a:pt x="104" y="1248"/>
                </a:lnTo>
                <a:lnTo>
                  <a:pt x="104" y="1248"/>
                </a:lnTo>
                <a:lnTo>
                  <a:pt x="128" y="1253"/>
                </a:lnTo>
                <a:lnTo>
                  <a:pt x="150" y="1255"/>
                </a:lnTo>
                <a:lnTo>
                  <a:pt x="150" y="1255"/>
                </a:lnTo>
                <a:lnTo>
                  <a:pt x="148" y="1263"/>
                </a:lnTo>
                <a:lnTo>
                  <a:pt x="147" y="1272"/>
                </a:lnTo>
                <a:lnTo>
                  <a:pt x="143" y="1281"/>
                </a:lnTo>
                <a:lnTo>
                  <a:pt x="143" y="1281"/>
                </a:lnTo>
                <a:lnTo>
                  <a:pt x="135" y="1289"/>
                </a:lnTo>
                <a:lnTo>
                  <a:pt x="126" y="1299"/>
                </a:lnTo>
                <a:lnTo>
                  <a:pt x="117" y="1309"/>
                </a:lnTo>
                <a:lnTo>
                  <a:pt x="113" y="1314"/>
                </a:lnTo>
                <a:lnTo>
                  <a:pt x="111" y="1320"/>
                </a:lnTo>
                <a:lnTo>
                  <a:pt x="111" y="1320"/>
                </a:lnTo>
                <a:lnTo>
                  <a:pt x="106" y="1330"/>
                </a:lnTo>
                <a:lnTo>
                  <a:pt x="104" y="1339"/>
                </a:lnTo>
                <a:lnTo>
                  <a:pt x="104" y="1346"/>
                </a:lnTo>
                <a:lnTo>
                  <a:pt x="104" y="1349"/>
                </a:lnTo>
                <a:lnTo>
                  <a:pt x="105" y="1351"/>
                </a:lnTo>
                <a:lnTo>
                  <a:pt x="105" y="1351"/>
                </a:lnTo>
                <a:lnTo>
                  <a:pt x="108" y="1353"/>
                </a:lnTo>
                <a:lnTo>
                  <a:pt x="114" y="1354"/>
                </a:lnTo>
                <a:lnTo>
                  <a:pt x="128" y="1356"/>
                </a:lnTo>
                <a:lnTo>
                  <a:pt x="150" y="1356"/>
                </a:lnTo>
                <a:lnTo>
                  <a:pt x="150" y="1356"/>
                </a:lnTo>
                <a:lnTo>
                  <a:pt x="150" y="1366"/>
                </a:lnTo>
                <a:lnTo>
                  <a:pt x="151" y="1373"/>
                </a:lnTo>
                <a:lnTo>
                  <a:pt x="152" y="1376"/>
                </a:lnTo>
                <a:lnTo>
                  <a:pt x="153" y="1377"/>
                </a:lnTo>
                <a:lnTo>
                  <a:pt x="153" y="1377"/>
                </a:lnTo>
                <a:lnTo>
                  <a:pt x="163" y="1378"/>
                </a:lnTo>
                <a:lnTo>
                  <a:pt x="180" y="1378"/>
                </a:lnTo>
                <a:lnTo>
                  <a:pt x="205" y="1377"/>
                </a:lnTo>
                <a:lnTo>
                  <a:pt x="205" y="1377"/>
                </a:lnTo>
                <a:lnTo>
                  <a:pt x="210" y="1416"/>
                </a:lnTo>
                <a:lnTo>
                  <a:pt x="215" y="1448"/>
                </a:lnTo>
                <a:lnTo>
                  <a:pt x="218" y="1462"/>
                </a:lnTo>
                <a:lnTo>
                  <a:pt x="221" y="1473"/>
                </a:lnTo>
                <a:lnTo>
                  <a:pt x="221" y="1473"/>
                </a:lnTo>
                <a:lnTo>
                  <a:pt x="224" y="1481"/>
                </a:lnTo>
                <a:lnTo>
                  <a:pt x="229" y="1489"/>
                </a:lnTo>
                <a:lnTo>
                  <a:pt x="234" y="1495"/>
                </a:lnTo>
                <a:lnTo>
                  <a:pt x="238" y="1501"/>
                </a:lnTo>
                <a:lnTo>
                  <a:pt x="243" y="1505"/>
                </a:lnTo>
                <a:lnTo>
                  <a:pt x="249" y="1508"/>
                </a:lnTo>
                <a:lnTo>
                  <a:pt x="255" y="1511"/>
                </a:lnTo>
                <a:lnTo>
                  <a:pt x="260" y="1511"/>
                </a:lnTo>
                <a:lnTo>
                  <a:pt x="260" y="1511"/>
                </a:lnTo>
                <a:lnTo>
                  <a:pt x="266" y="1511"/>
                </a:lnTo>
                <a:lnTo>
                  <a:pt x="270" y="1508"/>
                </a:lnTo>
                <a:lnTo>
                  <a:pt x="274" y="1506"/>
                </a:lnTo>
                <a:lnTo>
                  <a:pt x="279" y="1501"/>
                </a:lnTo>
                <a:lnTo>
                  <a:pt x="282" y="1495"/>
                </a:lnTo>
                <a:lnTo>
                  <a:pt x="286" y="1488"/>
                </a:lnTo>
                <a:lnTo>
                  <a:pt x="292" y="1470"/>
                </a:lnTo>
                <a:lnTo>
                  <a:pt x="292" y="1470"/>
                </a:lnTo>
                <a:lnTo>
                  <a:pt x="294" y="1456"/>
                </a:lnTo>
                <a:lnTo>
                  <a:pt x="296" y="1436"/>
                </a:lnTo>
                <a:lnTo>
                  <a:pt x="301" y="1389"/>
                </a:lnTo>
                <a:lnTo>
                  <a:pt x="306" y="1327"/>
                </a:lnTo>
                <a:lnTo>
                  <a:pt x="306" y="1327"/>
                </a:lnTo>
                <a:lnTo>
                  <a:pt x="313" y="1322"/>
                </a:lnTo>
                <a:lnTo>
                  <a:pt x="313" y="1322"/>
                </a:lnTo>
                <a:lnTo>
                  <a:pt x="326" y="1322"/>
                </a:lnTo>
                <a:lnTo>
                  <a:pt x="331" y="1345"/>
                </a:lnTo>
                <a:lnTo>
                  <a:pt x="331" y="1345"/>
                </a:lnTo>
                <a:lnTo>
                  <a:pt x="328" y="1346"/>
                </a:lnTo>
                <a:lnTo>
                  <a:pt x="326" y="1350"/>
                </a:lnTo>
                <a:lnTo>
                  <a:pt x="326" y="1350"/>
                </a:lnTo>
                <a:lnTo>
                  <a:pt x="326" y="1357"/>
                </a:lnTo>
                <a:lnTo>
                  <a:pt x="326" y="1363"/>
                </a:lnTo>
                <a:lnTo>
                  <a:pt x="326" y="1363"/>
                </a:lnTo>
                <a:lnTo>
                  <a:pt x="336" y="1375"/>
                </a:lnTo>
                <a:lnTo>
                  <a:pt x="344" y="1385"/>
                </a:lnTo>
                <a:lnTo>
                  <a:pt x="344" y="1385"/>
                </a:lnTo>
                <a:lnTo>
                  <a:pt x="346" y="1442"/>
                </a:lnTo>
                <a:lnTo>
                  <a:pt x="351" y="1489"/>
                </a:lnTo>
                <a:lnTo>
                  <a:pt x="355" y="1511"/>
                </a:lnTo>
                <a:lnTo>
                  <a:pt x="358" y="1530"/>
                </a:lnTo>
                <a:lnTo>
                  <a:pt x="358" y="1530"/>
                </a:lnTo>
                <a:lnTo>
                  <a:pt x="365" y="1563"/>
                </a:lnTo>
                <a:lnTo>
                  <a:pt x="370" y="1581"/>
                </a:lnTo>
                <a:lnTo>
                  <a:pt x="375" y="1597"/>
                </a:lnTo>
                <a:lnTo>
                  <a:pt x="381" y="1613"/>
                </a:lnTo>
                <a:lnTo>
                  <a:pt x="385" y="1620"/>
                </a:lnTo>
                <a:lnTo>
                  <a:pt x="389" y="1626"/>
                </a:lnTo>
                <a:lnTo>
                  <a:pt x="394" y="1630"/>
                </a:lnTo>
                <a:lnTo>
                  <a:pt x="398" y="1634"/>
                </a:lnTo>
                <a:lnTo>
                  <a:pt x="404" y="1636"/>
                </a:lnTo>
                <a:lnTo>
                  <a:pt x="411" y="1639"/>
                </a:lnTo>
                <a:lnTo>
                  <a:pt x="411" y="1639"/>
                </a:lnTo>
                <a:lnTo>
                  <a:pt x="417" y="1639"/>
                </a:lnTo>
                <a:lnTo>
                  <a:pt x="423" y="1637"/>
                </a:lnTo>
                <a:lnTo>
                  <a:pt x="428" y="1634"/>
                </a:lnTo>
                <a:lnTo>
                  <a:pt x="433" y="1630"/>
                </a:lnTo>
                <a:lnTo>
                  <a:pt x="437" y="1626"/>
                </a:lnTo>
                <a:lnTo>
                  <a:pt x="441" y="1619"/>
                </a:lnTo>
                <a:lnTo>
                  <a:pt x="444" y="1611"/>
                </a:lnTo>
                <a:lnTo>
                  <a:pt x="448" y="1603"/>
                </a:lnTo>
                <a:lnTo>
                  <a:pt x="453" y="1583"/>
                </a:lnTo>
                <a:lnTo>
                  <a:pt x="458" y="1560"/>
                </a:lnTo>
                <a:lnTo>
                  <a:pt x="461" y="1536"/>
                </a:lnTo>
                <a:lnTo>
                  <a:pt x="465" y="1508"/>
                </a:lnTo>
                <a:lnTo>
                  <a:pt x="465" y="1508"/>
                </a:lnTo>
                <a:lnTo>
                  <a:pt x="467" y="1480"/>
                </a:lnTo>
                <a:lnTo>
                  <a:pt x="468" y="1450"/>
                </a:lnTo>
                <a:lnTo>
                  <a:pt x="469" y="1421"/>
                </a:lnTo>
                <a:lnTo>
                  <a:pt x="469" y="1395"/>
                </a:lnTo>
                <a:lnTo>
                  <a:pt x="468" y="1352"/>
                </a:lnTo>
                <a:lnTo>
                  <a:pt x="467" y="1335"/>
                </a:lnTo>
                <a:lnTo>
                  <a:pt x="467" y="1335"/>
                </a:lnTo>
                <a:lnTo>
                  <a:pt x="468" y="1335"/>
                </a:lnTo>
                <a:lnTo>
                  <a:pt x="472" y="1334"/>
                </a:lnTo>
                <a:lnTo>
                  <a:pt x="475" y="1332"/>
                </a:lnTo>
                <a:lnTo>
                  <a:pt x="475" y="1330"/>
                </a:lnTo>
                <a:lnTo>
                  <a:pt x="476" y="1327"/>
                </a:lnTo>
                <a:lnTo>
                  <a:pt x="476" y="1327"/>
                </a:lnTo>
                <a:lnTo>
                  <a:pt x="475" y="1325"/>
                </a:lnTo>
                <a:lnTo>
                  <a:pt x="474" y="1324"/>
                </a:lnTo>
                <a:lnTo>
                  <a:pt x="472" y="1321"/>
                </a:lnTo>
                <a:lnTo>
                  <a:pt x="468" y="1321"/>
                </a:lnTo>
                <a:lnTo>
                  <a:pt x="467" y="1321"/>
                </a:lnTo>
                <a:lnTo>
                  <a:pt x="466" y="1306"/>
                </a:lnTo>
                <a:lnTo>
                  <a:pt x="466" y="1306"/>
                </a:lnTo>
                <a:lnTo>
                  <a:pt x="468" y="1306"/>
                </a:lnTo>
                <a:lnTo>
                  <a:pt x="474" y="1306"/>
                </a:lnTo>
                <a:lnTo>
                  <a:pt x="479" y="1305"/>
                </a:lnTo>
                <a:lnTo>
                  <a:pt x="484" y="1302"/>
                </a:lnTo>
                <a:lnTo>
                  <a:pt x="488" y="1299"/>
                </a:lnTo>
                <a:lnTo>
                  <a:pt x="494" y="1294"/>
                </a:lnTo>
                <a:lnTo>
                  <a:pt x="494" y="1294"/>
                </a:lnTo>
                <a:lnTo>
                  <a:pt x="499" y="1287"/>
                </a:lnTo>
                <a:lnTo>
                  <a:pt x="501" y="1280"/>
                </a:lnTo>
                <a:lnTo>
                  <a:pt x="503" y="1273"/>
                </a:lnTo>
                <a:lnTo>
                  <a:pt x="503" y="1266"/>
                </a:lnTo>
                <a:lnTo>
                  <a:pt x="501" y="1255"/>
                </a:lnTo>
                <a:lnTo>
                  <a:pt x="499" y="1251"/>
                </a:lnTo>
                <a:lnTo>
                  <a:pt x="499" y="1251"/>
                </a:lnTo>
                <a:lnTo>
                  <a:pt x="499" y="1242"/>
                </a:lnTo>
                <a:lnTo>
                  <a:pt x="495" y="1232"/>
                </a:lnTo>
                <a:lnTo>
                  <a:pt x="491" y="1221"/>
                </a:lnTo>
                <a:lnTo>
                  <a:pt x="491" y="1221"/>
                </a:lnTo>
                <a:lnTo>
                  <a:pt x="482" y="1209"/>
                </a:lnTo>
                <a:lnTo>
                  <a:pt x="473" y="1197"/>
                </a:lnTo>
                <a:lnTo>
                  <a:pt x="462" y="1185"/>
                </a:lnTo>
                <a:lnTo>
                  <a:pt x="462" y="1185"/>
                </a:lnTo>
                <a:lnTo>
                  <a:pt x="460" y="1182"/>
                </a:lnTo>
                <a:lnTo>
                  <a:pt x="460" y="1180"/>
                </a:lnTo>
                <a:lnTo>
                  <a:pt x="459" y="1176"/>
                </a:lnTo>
                <a:lnTo>
                  <a:pt x="459" y="1176"/>
                </a:lnTo>
                <a:lnTo>
                  <a:pt x="460" y="1161"/>
                </a:lnTo>
                <a:lnTo>
                  <a:pt x="462" y="1153"/>
                </a:lnTo>
                <a:lnTo>
                  <a:pt x="462" y="1153"/>
                </a:lnTo>
                <a:lnTo>
                  <a:pt x="462" y="1148"/>
                </a:lnTo>
                <a:lnTo>
                  <a:pt x="462" y="1145"/>
                </a:lnTo>
                <a:lnTo>
                  <a:pt x="463" y="1142"/>
                </a:lnTo>
                <a:lnTo>
                  <a:pt x="463" y="1142"/>
                </a:lnTo>
                <a:lnTo>
                  <a:pt x="465" y="1139"/>
                </a:lnTo>
                <a:lnTo>
                  <a:pt x="466" y="1137"/>
                </a:lnTo>
                <a:lnTo>
                  <a:pt x="466" y="1137"/>
                </a:lnTo>
                <a:lnTo>
                  <a:pt x="463" y="1112"/>
                </a:lnTo>
                <a:lnTo>
                  <a:pt x="463" y="1093"/>
                </a:lnTo>
                <a:lnTo>
                  <a:pt x="463" y="1083"/>
                </a:lnTo>
                <a:lnTo>
                  <a:pt x="463" y="1083"/>
                </a:lnTo>
                <a:lnTo>
                  <a:pt x="467" y="1065"/>
                </a:lnTo>
                <a:lnTo>
                  <a:pt x="471" y="1055"/>
                </a:lnTo>
                <a:lnTo>
                  <a:pt x="472" y="1049"/>
                </a:lnTo>
                <a:lnTo>
                  <a:pt x="472" y="1049"/>
                </a:lnTo>
                <a:lnTo>
                  <a:pt x="484" y="1019"/>
                </a:lnTo>
                <a:lnTo>
                  <a:pt x="494" y="992"/>
                </a:lnTo>
                <a:lnTo>
                  <a:pt x="548" y="991"/>
                </a:lnTo>
                <a:lnTo>
                  <a:pt x="550" y="986"/>
                </a:lnTo>
                <a:lnTo>
                  <a:pt x="550" y="986"/>
                </a:lnTo>
                <a:lnTo>
                  <a:pt x="551" y="984"/>
                </a:lnTo>
                <a:lnTo>
                  <a:pt x="551" y="983"/>
                </a:lnTo>
                <a:lnTo>
                  <a:pt x="551" y="981"/>
                </a:lnTo>
                <a:lnTo>
                  <a:pt x="551" y="981"/>
                </a:lnTo>
                <a:lnTo>
                  <a:pt x="570" y="865"/>
                </a:lnTo>
                <a:lnTo>
                  <a:pt x="588" y="749"/>
                </a:lnTo>
                <a:lnTo>
                  <a:pt x="588" y="749"/>
                </a:lnTo>
                <a:lnTo>
                  <a:pt x="595" y="743"/>
                </a:lnTo>
                <a:lnTo>
                  <a:pt x="595" y="743"/>
                </a:lnTo>
                <a:lnTo>
                  <a:pt x="595" y="742"/>
                </a:lnTo>
                <a:lnTo>
                  <a:pt x="596" y="741"/>
                </a:lnTo>
                <a:lnTo>
                  <a:pt x="596" y="739"/>
                </a:lnTo>
                <a:lnTo>
                  <a:pt x="596" y="739"/>
                </a:lnTo>
                <a:lnTo>
                  <a:pt x="583" y="734"/>
                </a:lnTo>
                <a:lnTo>
                  <a:pt x="574" y="730"/>
                </a:lnTo>
                <a:lnTo>
                  <a:pt x="568" y="729"/>
                </a:lnTo>
                <a:lnTo>
                  <a:pt x="568" y="729"/>
                </a:lnTo>
                <a:lnTo>
                  <a:pt x="564" y="732"/>
                </a:lnTo>
                <a:lnTo>
                  <a:pt x="559" y="734"/>
                </a:lnTo>
                <a:lnTo>
                  <a:pt x="556" y="737"/>
                </a:lnTo>
                <a:lnTo>
                  <a:pt x="463" y="733"/>
                </a:lnTo>
                <a:lnTo>
                  <a:pt x="447" y="713"/>
                </a:lnTo>
                <a:lnTo>
                  <a:pt x="494" y="657"/>
                </a:lnTo>
                <a:lnTo>
                  <a:pt x="494" y="657"/>
                </a:lnTo>
                <a:lnTo>
                  <a:pt x="511" y="664"/>
                </a:lnTo>
                <a:lnTo>
                  <a:pt x="524" y="670"/>
                </a:lnTo>
                <a:lnTo>
                  <a:pt x="534" y="676"/>
                </a:lnTo>
                <a:lnTo>
                  <a:pt x="534" y="676"/>
                </a:lnTo>
                <a:lnTo>
                  <a:pt x="561" y="697"/>
                </a:lnTo>
                <a:lnTo>
                  <a:pt x="561" y="697"/>
                </a:lnTo>
                <a:lnTo>
                  <a:pt x="559" y="701"/>
                </a:lnTo>
                <a:lnTo>
                  <a:pt x="559" y="704"/>
                </a:lnTo>
                <a:lnTo>
                  <a:pt x="559" y="707"/>
                </a:lnTo>
                <a:lnTo>
                  <a:pt x="561" y="708"/>
                </a:lnTo>
                <a:lnTo>
                  <a:pt x="561" y="708"/>
                </a:lnTo>
                <a:lnTo>
                  <a:pt x="562" y="709"/>
                </a:lnTo>
                <a:lnTo>
                  <a:pt x="562" y="711"/>
                </a:lnTo>
                <a:lnTo>
                  <a:pt x="562" y="714"/>
                </a:lnTo>
                <a:lnTo>
                  <a:pt x="563" y="715"/>
                </a:lnTo>
                <a:lnTo>
                  <a:pt x="563" y="715"/>
                </a:lnTo>
                <a:lnTo>
                  <a:pt x="566" y="716"/>
                </a:lnTo>
                <a:lnTo>
                  <a:pt x="571" y="715"/>
                </a:lnTo>
                <a:lnTo>
                  <a:pt x="577" y="714"/>
                </a:lnTo>
                <a:lnTo>
                  <a:pt x="577" y="714"/>
                </a:lnTo>
                <a:lnTo>
                  <a:pt x="574" y="717"/>
                </a:lnTo>
                <a:lnTo>
                  <a:pt x="572" y="721"/>
                </a:lnTo>
                <a:lnTo>
                  <a:pt x="572" y="722"/>
                </a:lnTo>
                <a:lnTo>
                  <a:pt x="574" y="723"/>
                </a:lnTo>
                <a:lnTo>
                  <a:pt x="574" y="723"/>
                </a:lnTo>
                <a:lnTo>
                  <a:pt x="577" y="723"/>
                </a:lnTo>
                <a:lnTo>
                  <a:pt x="582" y="723"/>
                </a:lnTo>
                <a:lnTo>
                  <a:pt x="585" y="723"/>
                </a:lnTo>
                <a:lnTo>
                  <a:pt x="585" y="723"/>
                </a:lnTo>
                <a:lnTo>
                  <a:pt x="587" y="727"/>
                </a:lnTo>
                <a:lnTo>
                  <a:pt x="589" y="729"/>
                </a:lnTo>
                <a:lnTo>
                  <a:pt x="593" y="730"/>
                </a:lnTo>
                <a:lnTo>
                  <a:pt x="593" y="730"/>
                </a:lnTo>
                <a:lnTo>
                  <a:pt x="597" y="730"/>
                </a:lnTo>
                <a:lnTo>
                  <a:pt x="598" y="729"/>
                </a:lnTo>
                <a:lnTo>
                  <a:pt x="598" y="727"/>
                </a:lnTo>
                <a:lnTo>
                  <a:pt x="598" y="727"/>
                </a:lnTo>
                <a:lnTo>
                  <a:pt x="596" y="720"/>
                </a:lnTo>
                <a:lnTo>
                  <a:pt x="594" y="715"/>
                </a:lnTo>
                <a:lnTo>
                  <a:pt x="594" y="715"/>
                </a:lnTo>
                <a:lnTo>
                  <a:pt x="600" y="703"/>
                </a:lnTo>
                <a:lnTo>
                  <a:pt x="609" y="687"/>
                </a:lnTo>
                <a:lnTo>
                  <a:pt x="609" y="687"/>
                </a:lnTo>
                <a:lnTo>
                  <a:pt x="610" y="677"/>
                </a:lnTo>
                <a:lnTo>
                  <a:pt x="611" y="664"/>
                </a:lnTo>
                <a:lnTo>
                  <a:pt x="611" y="643"/>
                </a:lnTo>
                <a:lnTo>
                  <a:pt x="611" y="643"/>
                </a:lnTo>
                <a:lnTo>
                  <a:pt x="610" y="639"/>
                </a:lnTo>
                <a:lnTo>
                  <a:pt x="608" y="634"/>
                </a:lnTo>
                <a:lnTo>
                  <a:pt x="601" y="624"/>
                </a:lnTo>
                <a:lnTo>
                  <a:pt x="590" y="608"/>
                </a:lnTo>
                <a:lnTo>
                  <a:pt x="590" y="608"/>
                </a:lnTo>
                <a:lnTo>
                  <a:pt x="591" y="607"/>
                </a:lnTo>
                <a:lnTo>
                  <a:pt x="595" y="601"/>
                </a:lnTo>
                <a:lnTo>
                  <a:pt x="597" y="593"/>
                </a:lnTo>
                <a:lnTo>
                  <a:pt x="598" y="581"/>
                </a:lnTo>
                <a:lnTo>
                  <a:pt x="598" y="581"/>
                </a:lnTo>
                <a:lnTo>
                  <a:pt x="597" y="574"/>
                </a:lnTo>
                <a:lnTo>
                  <a:pt x="596" y="568"/>
                </a:lnTo>
                <a:lnTo>
                  <a:pt x="593" y="562"/>
                </a:lnTo>
                <a:lnTo>
                  <a:pt x="589" y="557"/>
                </a:lnTo>
                <a:lnTo>
                  <a:pt x="583" y="550"/>
                </a:lnTo>
                <a:lnTo>
                  <a:pt x="581" y="547"/>
                </a:lnTo>
                <a:lnTo>
                  <a:pt x="581" y="547"/>
                </a:lnTo>
                <a:lnTo>
                  <a:pt x="578" y="542"/>
                </a:lnTo>
                <a:lnTo>
                  <a:pt x="576" y="537"/>
                </a:lnTo>
                <a:lnTo>
                  <a:pt x="572" y="530"/>
                </a:lnTo>
                <a:lnTo>
                  <a:pt x="572" y="530"/>
                </a:lnTo>
                <a:lnTo>
                  <a:pt x="563" y="516"/>
                </a:lnTo>
                <a:lnTo>
                  <a:pt x="556" y="505"/>
                </a:lnTo>
                <a:lnTo>
                  <a:pt x="556" y="505"/>
                </a:lnTo>
                <a:lnTo>
                  <a:pt x="551" y="497"/>
                </a:lnTo>
                <a:lnTo>
                  <a:pt x="545" y="483"/>
                </a:lnTo>
                <a:lnTo>
                  <a:pt x="536" y="459"/>
                </a:lnTo>
                <a:lnTo>
                  <a:pt x="536" y="459"/>
                </a:lnTo>
                <a:lnTo>
                  <a:pt x="533" y="456"/>
                </a:lnTo>
                <a:lnTo>
                  <a:pt x="531" y="452"/>
                </a:lnTo>
                <a:lnTo>
                  <a:pt x="527" y="449"/>
                </a:lnTo>
                <a:lnTo>
                  <a:pt x="527" y="449"/>
                </a:lnTo>
                <a:lnTo>
                  <a:pt x="525" y="444"/>
                </a:lnTo>
                <a:lnTo>
                  <a:pt x="521" y="437"/>
                </a:lnTo>
                <a:lnTo>
                  <a:pt x="521" y="437"/>
                </a:lnTo>
                <a:lnTo>
                  <a:pt x="516" y="428"/>
                </a:lnTo>
                <a:lnTo>
                  <a:pt x="510" y="421"/>
                </a:lnTo>
                <a:lnTo>
                  <a:pt x="510" y="421"/>
                </a:lnTo>
                <a:lnTo>
                  <a:pt x="506" y="418"/>
                </a:lnTo>
                <a:lnTo>
                  <a:pt x="504" y="417"/>
                </a:lnTo>
                <a:lnTo>
                  <a:pt x="504" y="414"/>
                </a:lnTo>
                <a:lnTo>
                  <a:pt x="504" y="414"/>
                </a:lnTo>
                <a:lnTo>
                  <a:pt x="505" y="408"/>
                </a:lnTo>
                <a:lnTo>
                  <a:pt x="506" y="404"/>
                </a:lnTo>
                <a:lnTo>
                  <a:pt x="505" y="399"/>
                </a:lnTo>
                <a:lnTo>
                  <a:pt x="505" y="399"/>
                </a:lnTo>
                <a:lnTo>
                  <a:pt x="501" y="394"/>
                </a:lnTo>
                <a:lnTo>
                  <a:pt x="495" y="388"/>
                </a:lnTo>
                <a:lnTo>
                  <a:pt x="488" y="381"/>
                </a:lnTo>
                <a:lnTo>
                  <a:pt x="488" y="381"/>
                </a:lnTo>
                <a:lnTo>
                  <a:pt x="481" y="370"/>
                </a:lnTo>
                <a:lnTo>
                  <a:pt x="481" y="370"/>
                </a:lnTo>
                <a:lnTo>
                  <a:pt x="474" y="355"/>
                </a:lnTo>
                <a:lnTo>
                  <a:pt x="468" y="343"/>
                </a:lnTo>
                <a:lnTo>
                  <a:pt x="466" y="334"/>
                </a:lnTo>
                <a:lnTo>
                  <a:pt x="466" y="334"/>
                </a:lnTo>
                <a:lnTo>
                  <a:pt x="466" y="330"/>
                </a:lnTo>
                <a:lnTo>
                  <a:pt x="466" y="329"/>
                </a:lnTo>
                <a:lnTo>
                  <a:pt x="458" y="316"/>
                </a:lnTo>
                <a:lnTo>
                  <a:pt x="458" y="316"/>
                </a:lnTo>
                <a:lnTo>
                  <a:pt x="450" y="306"/>
                </a:lnTo>
                <a:lnTo>
                  <a:pt x="447" y="302"/>
                </a:lnTo>
                <a:lnTo>
                  <a:pt x="444" y="299"/>
                </a:lnTo>
                <a:lnTo>
                  <a:pt x="441" y="293"/>
                </a:lnTo>
                <a:lnTo>
                  <a:pt x="441" y="293"/>
                </a:lnTo>
                <a:lnTo>
                  <a:pt x="437" y="285"/>
                </a:lnTo>
                <a:lnTo>
                  <a:pt x="435" y="276"/>
                </a:lnTo>
                <a:lnTo>
                  <a:pt x="433" y="266"/>
                </a:lnTo>
                <a:lnTo>
                  <a:pt x="433" y="266"/>
                </a:lnTo>
                <a:lnTo>
                  <a:pt x="431" y="260"/>
                </a:lnTo>
                <a:lnTo>
                  <a:pt x="429" y="255"/>
                </a:lnTo>
                <a:lnTo>
                  <a:pt x="426" y="251"/>
                </a:lnTo>
                <a:lnTo>
                  <a:pt x="426" y="251"/>
                </a:lnTo>
                <a:lnTo>
                  <a:pt x="421" y="247"/>
                </a:lnTo>
                <a:lnTo>
                  <a:pt x="417" y="246"/>
                </a:lnTo>
                <a:lnTo>
                  <a:pt x="413" y="245"/>
                </a:lnTo>
                <a:lnTo>
                  <a:pt x="413" y="245"/>
                </a:lnTo>
                <a:lnTo>
                  <a:pt x="400" y="241"/>
                </a:lnTo>
                <a:lnTo>
                  <a:pt x="388" y="238"/>
                </a:lnTo>
                <a:lnTo>
                  <a:pt x="388" y="238"/>
                </a:lnTo>
                <a:lnTo>
                  <a:pt x="383" y="233"/>
                </a:lnTo>
                <a:lnTo>
                  <a:pt x="381" y="229"/>
                </a:lnTo>
                <a:lnTo>
                  <a:pt x="377" y="228"/>
                </a:lnTo>
                <a:lnTo>
                  <a:pt x="377" y="228"/>
                </a:lnTo>
                <a:lnTo>
                  <a:pt x="373" y="228"/>
                </a:lnTo>
                <a:lnTo>
                  <a:pt x="370" y="227"/>
                </a:lnTo>
                <a:lnTo>
                  <a:pt x="360" y="224"/>
                </a:lnTo>
                <a:lnTo>
                  <a:pt x="360" y="224"/>
                </a:lnTo>
                <a:lnTo>
                  <a:pt x="346" y="220"/>
                </a:lnTo>
                <a:lnTo>
                  <a:pt x="346" y="220"/>
                </a:lnTo>
                <a:lnTo>
                  <a:pt x="336" y="216"/>
                </a:lnTo>
                <a:lnTo>
                  <a:pt x="327" y="214"/>
                </a:lnTo>
                <a:lnTo>
                  <a:pt x="327" y="214"/>
                </a:lnTo>
                <a:lnTo>
                  <a:pt x="325" y="215"/>
                </a:lnTo>
                <a:lnTo>
                  <a:pt x="321" y="215"/>
                </a:lnTo>
                <a:lnTo>
                  <a:pt x="321" y="215"/>
                </a:lnTo>
                <a:lnTo>
                  <a:pt x="310" y="214"/>
                </a:lnTo>
                <a:lnTo>
                  <a:pt x="310" y="214"/>
                </a:lnTo>
                <a:lnTo>
                  <a:pt x="318" y="196"/>
                </a:lnTo>
                <a:lnTo>
                  <a:pt x="318" y="196"/>
                </a:lnTo>
                <a:lnTo>
                  <a:pt x="319" y="188"/>
                </a:lnTo>
                <a:lnTo>
                  <a:pt x="320" y="184"/>
                </a:lnTo>
                <a:lnTo>
                  <a:pt x="320" y="184"/>
                </a:lnTo>
                <a:lnTo>
                  <a:pt x="321" y="184"/>
                </a:lnTo>
                <a:lnTo>
                  <a:pt x="323" y="183"/>
                </a:lnTo>
                <a:lnTo>
                  <a:pt x="325" y="181"/>
                </a:lnTo>
                <a:lnTo>
                  <a:pt x="325" y="181"/>
                </a:lnTo>
                <a:lnTo>
                  <a:pt x="327" y="175"/>
                </a:lnTo>
                <a:lnTo>
                  <a:pt x="328" y="169"/>
                </a:lnTo>
                <a:lnTo>
                  <a:pt x="328" y="162"/>
                </a:lnTo>
                <a:lnTo>
                  <a:pt x="328" y="162"/>
                </a:lnTo>
                <a:lnTo>
                  <a:pt x="340" y="155"/>
                </a:lnTo>
                <a:lnTo>
                  <a:pt x="340" y="155"/>
                </a:lnTo>
                <a:lnTo>
                  <a:pt x="345" y="151"/>
                </a:lnTo>
                <a:lnTo>
                  <a:pt x="347" y="150"/>
                </a:lnTo>
                <a:lnTo>
                  <a:pt x="346" y="147"/>
                </a:lnTo>
                <a:lnTo>
                  <a:pt x="346" y="147"/>
                </a:lnTo>
                <a:lnTo>
                  <a:pt x="338" y="138"/>
                </a:lnTo>
                <a:lnTo>
                  <a:pt x="340" y="129"/>
                </a:lnTo>
                <a:lnTo>
                  <a:pt x="340" y="129"/>
                </a:lnTo>
                <a:lnTo>
                  <a:pt x="340" y="128"/>
                </a:lnTo>
                <a:lnTo>
                  <a:pt x="339" y="122"/>
                </a:lnTo>
                <a:lnTo>
                  <a:pt x="339" y="122"/>
                </a:lnTo>
                <a:lnTo>
                  <a:pt x="337" y="116"/>
                </a:lnTo>
                <a:lnTo>
                  <a:pt x="337" y="113"/>
                </a:lnTo>
                <a:lnTo>
                  <a:pt x="336" y="113"/>
                </a:lnTo>
                <a:lnTo>
                  <a:pt x="336" y="113"/>
                </a:lnTo>
                <a:lnTo>
                  <a:pt x="332" y="110"/>
                </a:lnTo>
                <a:lnTo>
                  <a:pt x="328" y="106"/>
                </a:lnTo>
                <a:lnTo>
                  <a:pt x="328" y="106"/>
                </a:lnTo>
                <a:lnTo>
                  <a:pt x="328" y="102"/>
                </a:lnTo>
                <a:lnTo>
                  <a:pt x="327" y="99"/>
                </a:lnTo>
                <a:lnTo>
                  <a:pt x="326" y="96"/>
                </a:lnTo>
                <a:lnTo>
                  <a:pt x="326" y="96"/>
                </a:lnTo>
                <a:lnTo>
                  <a:pt x="324" y="92"/>
                </a:lnTo>
                <a:lnTo>
                  <a:pt x="324" y="92"/>
                </a:lnTo>
                <a:lnTo>
                  <a:pt x="324" y="74"/>
                </a:lnTo>
                <a:lnTo>
                  <a:pt x="323" y="59"/>
                </a:lnTo>
                <a:lnTo>
                  <a:pt x="321" y="52"/>
                </a:lnTo>
                <a:lnTo>
                  <a:pt x="319" y="47"/>
                </a:lnTo>
                <a:lnTo>
                  <a:pt x="319" y="47"/>
                </a:lnTo>
                <a:lnTo>
                  <a:pt x="311" y="36"/>
                </a:lnTo>
                <a:lnTo>
                  <a:pt x="299" y="25"/>
                </a:lnTo>
                <a:lnTo>
                  <a:pt x="286" y="13"/>
                </a:lnTo>
                <a:lnTo>
                  <a:pt x="279" y="8"/>
                </a:lnTo>
                <a:lnTo>
                  <a:pt x="272" y="6"/>
                </a:lnTo>
                <a:lnTo>
                  <a:pt x="272" y="6"/>
                </a:lnTo>
                <a:lnTo>
                  <a:pt x="265" y="2"/>
                </a:lnTo>
                <a:lnTo>
                  <a:pt x="259" y="1"/>
                </a:lnTo>
                <a:lnTo>
                  <a:pt x="246" y="0"/>
                </a:lnTo>
                <a:lnTo>
                  <a:pt x="235" y="1"/>
                </a:lnTo>
                <a:lnTo>
                  <a:pt x="227" y="2"/>
                </a:lnTo>
                <a:lnTo>
                  <a:pt x="227" y="2"/>
                </a:lnTo>
                <a:lnTo>
                  <a:pt x="205" y="9"/>
                </a:lnTo>
                <a:lnTo>
                  <a:pt x="196" y="14"/>
                </a:lnTo>
                <a:lnTo>
                  <a:pt x="190" y="16"/>
                </a:lnTo>
                <a:lnTo>
                  <a:pt x="190" y="16"/>
                </a:lnTo>
                <a:lnTo>
                  <a:pt x="188" y="20"/>
                </a:lnTo>
                <a:lnTo>
                  <a:pt x="186" y="25"/>
                </a:lnTo>
                <a:lnTo>
                  <a:pt x="184" y="29"/>
                </a:lnTo>
                <a:lnTo>
                  <a:pt x="180" y="36"/>
                </a:lnTo>
                <a:lnTo>
                  <a:pt x="180" y="36"/>
                </a:lnTo>
                <a:lnTo>
                  <a:pt x="171" y="54"/>
                </a:lnTo>
                <a:lnTo>
                  <a:pt x="165" y="68"/>
                </a:lnTo>
                <a:lnTo>
                  <a:pt x="165" y="68"/>
                </a:lnTo>
                <a:lnTo>
                  <a:pt x="164" y="73"/>
                </a:lnTo>
                <a:lnTo>
                  <a:pt x="164" y="79"/>
                </a:lnTo>
                <a:lnTo>
                  <a:pt x="164" y="89"/>
                </a:lnTo>
                <a:lnTo>
                  <a:pt x="164" y="89"/>
                </a:lnTo>
                <a:lnTo>
                  <a:pt x="164" y="100"/>
                </a:lnTo>
                <a:lnTo>
                  <a:pt x="164" y="100"/>
                </a:lnTo>
                <a:lnTo>
                  <a:pt x="164" y="110"/>
                </a:lnTo>
                <a:lnTo>
                  <a:pt x="164" y="115"/>
                </a:lnTo>
                <a:lnTo>
                  <a:pt x="164" y="117"/>
                </a:lnTo>
                <a:lnTo>
                  <a:pt x="164" y="117"/>
                </a:lnTo>
                <a:lnTo>
                  <a:pt x="156" y="129"/>
                </a:lnTo>
                <a:lnTo>
                  <a:pt x="151" y="136"/>
                </a:lnTo>
                <a:lnTo>
                  <a:pt x="150" y="141"/>
                </a:lnTo>
                <a:lnTo>
                  <a:pt x="150" y="141"/>
                </a:lnTo>
                <a:lnTo>
                  <a:pt x="152" y="144"/>
                </a:lnTo>
                <a:lnTo>
                  <a:pt x="154" y="147"/>
                </a:lnTo>
                <a:lnTo>
                  <a:pt x="156" y="151"/>
                </a:lnTo>
                <a:lnTo>
                  <a:pt x="156" y="151"/>
                </a:lnTo>
                <a:lnTo>
                  <a:pt x="157" y="154"/>
                </a:lnTo>
                <a:lnTo>
                  <a:pt x="157" y="155"/>
                </a:lnTo>
                <a:lnTo>
                  <a:pt x="157" y="156"/>
                </a:lnTo>
                <a:lnTo>
                  <a:pt x="157" y="156"/>
                </a:lnTo>
                <a:lnTo>
                  <a:pt x="158" y="158"/>
                </a:lnTo>
                <a:lnTo>
                  <a:pt x="157" y="162"/>
                </a:lnTo>
                <a:lnTo>
                  <a:pt x="157" y="162"/>
                </a:lnTo>
                <a:lnTo>
                  <a:pt x="159" y="171"/>
                </a:lnTo>
                <a:lnTo>
                  <a:pt x="160" y="176"/>
                </a:lnTo>
                <a:lnTo>
                  <a:pt x="163" y="181"/>
                </a:lnTo>
                <a:lnTo>
                  <a:pt x="163" y="181"/>
                </a:lnTo>
                <a:lnTo>
                  <a:pt x="165" y="184"/>
                </a:lnTo>
                <a:lnTo>
                  <a:pt x="166" y="186"/>
                </a:lnTo>
                <a:lnTo>
                  <a:pt x="166" y="186"/>
                </a:lnTo>
                <a:lnTo>
                  <a:pt x="167" y="187"/>
                </a:lnTo>
                <a:lnTo>
                  <a:pt x="170" y="190"/>
                </a:lnTo>
                <a:lnTo>
                  <a:pt x="175" y="196"/>
                </a:lnTo>
                <a:lnTo>
                  <a:pt x="175" y="196"/>
                </a:lnTo>
                <a:lnTo>
                  <a:pt x="178" y="199"/>
                </a:lnTo>
                <a:lnTo>
                  <a:pt x="179" y="201"/>
                </a:lnTo>
                <a:lnTo>
                  <a:pt x="179" y="206"/>
                </a:lnTo>
                <a:lnTo>
                  <a:pt x="179" y="206"/>
                </a:lnTo>
                <a:lnTo>
                  <a:pt x="178" y="212"/>
                </a:lnTo>
                <a:lnTo>
                  <a:pt x="178" y="213"/>
                </a:lnTo>
                <a:lnTo>
                  <a:pt x="177" y="214"/>
                </a:lnTo>
                <a:lnTo>
                  <a:pt x="177" y="214"/>
                </a:lnTo>
                <a:lnTo>
                  <a:pt x="172" y="219"/>
                </a:lnTo>
                <a:lnTo>
                  <a:pt x="167" y="221"/>
                </a:lnTo>
                <a:lnTo>
                  <a:pt x="164" y="224"/>
                </a:lnTo>
                <a:lnTo>
                  <a:pt x="164" y="224"/>
                </a:lnTo>
                <a:lnTo>
                  <a:pt x="98" y="250"/>
                </a:lnTo>
                <a:lnTo>
                  <a:pt x="98" y="250"/>
                </a:lnTo>
                <a:lnTo>
                  <a:pt x="80" y="253"/>
                </a:lnTo>
                <a:lnTo>
                  <a:pt x="69" y="257"/>
                </a:lnTo>
                <a:lnTo>
                  <a:pt x="62" y="259"/>
                </a:lnTo>
                <a:lnTo>
                  <a:pt x="62" y="259"/>
                </a:lnTo>
                <a:lnTo>
                  <a:pt x="56" y="270"/>
                </a:lnTo>
                <a:lnTo>
                  <a:pt x="45" y="293"/>
                </a:lnTo>
                <a:lnTo>
                  <a:pt x="27" y="337"/>
                </a:lnTo>
                <a:lnTo>
                  <a:pt x="27" y="337"/>
                </a:lnTo>
                <a:lnTo>
                  <a:pt x="24" y="343"/>
                </a:lnTo>
                <a:lnTo>
                  <a:pt x="22" y="354"/>
                </a:lnTo>
                <a:lnTo>
                  <a:pt x="17" y="379"/>
                </a:lnTo>
                <a:lnTo>
                  <a:pt x="11" y="414"/>
                </a:lnTo>
                <a:lnTo>
                  <a:pt x="11" y="414"/>
                </a:lnTo>
                <a:lnTo>
                  <a:pt x="11" y="431"/>
                </a:lnTo>
                <a:lnTo>
                  <a:pt x="10" y="441"/>
                </a:lnTo>
                <a:lnTo>
                  <a:pt x="9" y="449"/>
                </a:lnTo>
                <a:lnTo>
                  <a:pt x="9" y="449"/>
                </a:lnTo>
                <a:lnTo>
                  <a:pt x="5" y="464"/>
                </a:lnTo>
                <a:lnTo>
                  <a:pt x="0" y="479"/>
                </a:lnTo>
                <a:lnTo>
                  <a:pt x="0" y="479"/>
                </a:lnTo>
                <a:lnTo>
                  <a:pt x="0" y="492"/>
                </a:lnTo>
                <a:lnTo>
                  <a:pt x="2" y="512"/>
                </a:lnTo>
                <a:lnTo>
                  <a:pt x="3" y="534"/>
                </a:lnTo>
                <a:lnTo>
                  <a:pt x="5" y="546"/>
                </a:lnTo>
                <a:lnTo>
                  <a:pt x="5" y="546"/>
                </a:lnTo>
                <a:lnTo>
                  <a:pt x="11" y="563"/>
                </a:lnTo>
                <a:lnTo>
                  <a:pt x="15" y="573"/>
                </a:lnTo>
                <a:lnTo>
                  <a:pt x="17" y="579"/>
                </a:lnTo>
                <a:lnTo>
                  <a:pt x="17" y="579"/>
                </a:lnTo>
                <a:lnTo>
                  <a:pt x="18" y="588"/>
                </a:lnTo>
                <a:lnTo>
                  <a:pt x="22" y="598"/>
                </a:lnTo>
                <a:lnTo>
                  <a:pt x="22" y="598"/>
                </a:lnTo>
                <a:lnTo>
                  <a:pt x="31" y="618"/>
                </a:lnTo>
                <a:lnTo>
                  <a:pt x="31" y="618"/>
                </a:lnTo>
                <a:close/>
                <a:moveTo>
                  <a:pt x="403" y="470"/>
                </a:moveTo>
                <a:lnTo>
                  <a:pt x="423" y="479"/>
                </a:lnTo>
                <a:lnTo>
                  <a:pt x="439" y="499"/>
                </a:lnTo>
                <a:lnTo>
                  <a:pt x="439" y="499"/>
                </a:lnTo>
                <a:lnTo>
                  <a:pt x="447" y="508"/>
                </a:lnTo>
                <a:lnTo>
                  <a:pt x="454" y="514"/>
                </a:lnTo>
                <a:lnTo>
                  <a:pt x="454" y="514"/>
                </a:lnTo>
                <a:lnTo>
                  <a:pt x="458" y="522"/>
                </a:lnTo>
                <a:lnTo>
                  <a:pt x="465" y="537"/>
                </a:lnTo>
                <a:lnTo>
                  <a:pt x="465" y="537"/>
                </a:lnTo>
                <a:lnTo>
                  <a:pt x="467" y="541"/>
                </a:lnTo>
                <a:lnTo>
                  <a:pt x="473" y="548"/>
                </a:lnTo>
                <a:lnTo>
                  <a:pt x="487" y="565"/>
                </a:lnTo>
                <a:lnTo>
                  <a:pt x="507" y="585"/>
                </a:lnTo>
                <a:lnTo>
                  <a:pt x="507" y="585"/>
                </a:lnTo>
                <a:lnTo>
                  <a:pt x="504" y="594"/>
                </a:lnTo>
                <a:lnTo>
                  <a:pt x="504" y="594"/>
                </a:lnTo>
                <a:lnTo>
                  <a:pt x="504" y="605"/>
                </a:lnTo>
                <a:lnTo>
                  <a:pt x="504" y="605"/>
                </a:lnTo>
                <a:lnTo>
                  <a:pt x="504" y="606"/>
                </a:lnTo>
                <a:lnTo>
                  <a:pt x="506" y="607"/>
                </a:lnTo>
                <a:lnTo>
                  <a:pt x="511" y="608"/>
                </a:lnTo>
                <a:lnTo>
                  <a:pt x="519" y="608"/>
                </a:lnTo>
                <a:lnTo>
                  <a:pt x="518" y="612"/>
                </a:lnTo>
                <a:lnTo>
                  <a:pt x="518" y="612"/>
                </a:lnTo>
                <a:lnTo>
                  <a:pt x="512" y="614"/>
                </a:lnTo>
                <a:lnTo>
                  <a:pt x="505" y="617"/>
                </a:lnTo>
                <a:lnTo>
                  <a:pt x="505" y="617"/>
                </a:lnTo>
                <a:lnTo>
                  <a:pt x="488" y="630"/>
                </a:lnTo>
                <a:lnTo>
                  <a:pt x="473" y="644"/>
                </a:lnTo>
                <a:lnTo>
                  <a:pt x="473" y="644"/>
                </a:lnTo>
                <a:lnTo>
                  <a:pt x="467" y="643"/>
                </a:lnTo>
                <a:lnTo>
                  <a:pt x="467" y="643"/>
                </a:lnTo>
                <a:lnTo>
                  <a:pt x="460" y="642"/>
                </a:lnTo>
                <a:lnTo>
                  <a:pt x="449" y="642"/>
                </a:lnTo>
                <a:lnTo>
                  <a:pt x="434" y="643"/>
                </a:lnTo>
                <a:lnTo>
                  <a:pt x="434" y="643"/>
                </a:lnTo>
                <a:lnTo>
                  <a:pt x="433" y="626"/>
                </a:lnTo>
                <a:lnTo>
                  <a:pt x="429" y="607"/>
                </a:lnTo>
                <a:lnTo>
                  <a:pt x="429" y="607"/>
                </a:lnTo>
                <a:lnTo>
                  <a:pt x="427" y="602"/>
                </a:lnTo>
                <a:lnTo>
                  <a:pt x="422" y="597"/>
                </a:lnTo>
                <a:lnTo>
                  <a:pt x="414" y="586"/>
                </a:lnTo>
                <a:lnTo>
                  <a:pt x="414" y="586"/>
                </a:lnTo>
                <a:lnTo>
                  <a:pt x="408" y="575"/>
                </a:lnTo>
                <a:lnTo>
                  <a:pt x="404" y="569"/>
                </a:lnTo>
                <a:lnTo>
                  <a:pt x="403" y="566"/>
                </a:lnTo>
                <a:lnTo>
                  <a:pt x="403" y="566"/>
                </a:lnTo>
                <a:lnTo>
                  <a:pt x="402" y="553"/>
                </a:lnTo>
                <a:lnTo>
                  <a:pt x="401" y="544"/>
                </a:lnTo>
                <a:lnTo>
                  <a:pt x="401" y="537"/>
                </a:lnTo>
                <a:lnTo>
                  <a:pt x="401" y="537"/>
                </a:lnTo>
                <a:lnTo>
                  <a:pt x="404" y="494"/>
                </a:lnTo>
                <a:lnTo>
                  <a:pt x="404" y="494"/>
                </a:lnTo>
                <a:lnTo>
                  <a:pt x="404" y="484"/>
                </a:lnTo>
                <a:lnTo>
                  <a:pt x="404" y="476"/>
                </a:lnTo>
                <a:lnTo>
                  <a:pt x="403" y="470"/>
                </a:lnTo>
                <a:lnTo>
                  <a:pt x="403" y="470"/>
                </a:lnTo>
                <a:close/>
                <a:moveTo>
                  <a:pt x="436" y="650"/>
                </a:moveTo>
                <a:lnTo>
                  <a:pt x="467" y="649"/>
                </a:lnTo>
                <a:lnTo>
                  <a:pt x="434" y="691"/>
                </a:lnTo>
                <a:lnTo>
                  <a:pt x="434" y="691"/>
                </a:lnTo>
                <a:lnTo>
                  <a:pt x="434" y="688"/>
                </a:lnTo>
                <a:lnTo>
                  <a:pt x="431" y="683"/>
                </a:lnTo>
                <a:lnTo>
                  <a:pt x="426" y="670"/>
                </a:lnTo>
                <a:lnTo>
                  <a:pt x="436" y="650"/>
                </a:lnTo>
                <a:close/>
                <a:moveTo>
                  <a:pt x="383" y="1365"/>
                </a:moveTo>
                <a:lnTo>
                  <a:pt x="383" y="1365"/>
                </a:lnTo>
                <a:lnTo>
                  <a:pt x="398" y="1366"/>
                </a:lnTo>
                <a:lnTo>
                  <a:pt x="409" y="1366"/>
                </a:lnTo>
                <a:lnTo>
                  <a:pt x="415" y="1365"/>
                </a:lnTo>
                <a:lnTo>
                  <a:pt x="415" y="1365"/>
                </a:lnTo>
                <a:lnTo>
                  <a:pt x="416" y="1363"/>
                </a:lnTo>
                <a:lnTo>
                  <a:pt x="417" y="1359"/>
                </a:lnTo>
                <a:lnTo>
                  <a:pt x="418" y="1353"/>
                </a:lnTo>
                <a:lnTo>
                  <a:pt x="429" y="1353"/>
                </a:lnTo>
                <a:lnTo>
                  <a:pt x="429" y="1353"/>
                </a:lnTo>
                <a:lnTo>
                  <a:pt x="429" y="1444"/>
                </a:lnTo>
                <a:lnTo>
                  <a:pt x="429" y="1444"/>
                </a:lnTo>
                <a:lnTo>
                  <a:pt x="428" y="1473"/>
                </a:lnTo>
                <a:lnTo>
                  <a:pt x="423" y="1519"/>
                </a:lnTo>
                <a:lnTo>
                  <a:pt x="418" y="1564"/>
                </a:lnTo>
                <a:lnTo>
                  <a:pt x="415" y="1579"/>
                </a:lnTo>
                <a:lnTo>
                  <a:pt x="414" y="1584"/>
                </a:lnTo>
                <a:lnTo>
                  <a:pt x="413" y="1587"/>
                </a:lnTo>
                <a:lnTo>
                  <a:pt x="413" y="1587"/>
                </a:lnTo>
                <a:lnTo>
                  <a:pt x="411" y="1587"/>
                </a:lnTo>
                <a:lnTo>
                  <a:pt x="409" y="1584"/>
                </a:lnTo>
                <a:lnTo>
                  <a:pt x="405" y="1572"/>
                </a:lnTo>
                <a:lnTo>
                  <a:pt x="402" y="1555"/>
                </a:lnTo>
                <a:lnTo>
                  <a:pt x="397" y="1532"/>
                </a:lnTo>
                <a:lnTo>
                  <a:pt x="389" y="1486"/>
                </a:lnTo>
                <a:lnTo>
                  <a:pt x="385" y="1466"/>
                </a:lnTo>
                <a:lnTo>
                  <a:pt x="383" y="1452"/>
                </a:lnTo>
                <a:lnTo>
                  <a:pt x="383" y="1452"/>
                </a:lnTo>
                <a:lnTo>
                  <a:pt x="379" y="1440"/>
                </a:lnTo>
                <a:lnTo>
                  <a:pt x="378" y="1427"/>
                </a:lnTo>
                <a:lnTo>
                  <a:pt x="376" y="1401"/>
                </a:lnTo>
                <a:lnTo>
                  <a:pt x="375" y="1372"/>
                </a:lnTo>
                <a:lnTo>
                  <a:pt x="383" y="1365"/>
                </a:lnTo>
                <a:close/>
                <a:moveTo>
                  <a:pt x="269" y="1389"/>
                </a:moveTo>
                <a:lnTo>
                  <a:pt x="269" y="1389"/>
                </a:lnTo>
                <a:lnTo>
                  <a:pt x="268" y="1401"/>
                </a:lnTo>
                <a:lnTo>
                  <a:pt x="267" y="1427"/>
                </a:lnTo>
                <a:lnTo>
                  <a:pt x="266" y="1440"/>
                </a:lnTo>
                <a:lnTo>
                  <a:pt x="263" y="1453"/>
                </a:lnTo>
                <a:lnTo>
                  <a:pt x="260" y="1461"/>
                </a:lnTo>
                <a:lnTo>
                  <a:pt x="259" y="1463"/>
                </a:lnTo>
                <a:lnTo>
                  <a:pt x="256" y="1465"/>
                </a:lnTo>
                <a:lnTo>
                  <a:pt x="256" y="1465"/>
                </a:lnTo>
                <a:lnTo>
                  <a:pt x="254" y="1463"/>
                </a:lnTo>
                <a:lnTo>
                  <a:pt x="252" y="1461"/>
                </a:lnTo>
                <a:lnTo>
                  <a:pt x="248" y="1453"/>
                </a:lnTo>
                <a:lnTo>
                  <a:pt x="244" y="1440"/>
                </a:lnTo>
                <a:lnTo>
                  <a:pt x="241" y="1427"/>
                </a:lnTo>
                <a:lnTo>
                  <a:pt x="236" y="1401"/>
                </a:lnTo>
                <a:lnTo>
                  <a:pt x="234" y="1389"/>
                </a:lnTo>
                <a:lnTo>
                  <a:pt x="234" y="1389"/>
                </a:lnTo>
                <a:lnTo>
                  <a:pt x="241" y="1389"/>
                </a:lnTo>
                <a:lnTo>
                  <a:pt x="248" y="1388"/>
                </a:lnTo>
                <a:lnTo>
                  <a:pt x="248" y="1388"/>
                </a:lnTo>
                <a:lnTo>
                  <a:pt x="252" y="1383"/>
                </a:lnTo>
                <a:lnTo>
                  <a:pt x="254" y="1378"/>
                </a:lnTo>
                <a:lnTo>
                  <a:pt x="269" y="1389"/>
                </a:lnTo>
                <a:close/>
                <a:moveTo>
                  <a:pt x="240" y="1315"/>
                </a:moveTo>
                <a:lnTo>
                  <a:pt x="253" y="1347"/>
                </a:lnTo>
                <a:lnTo>
                  <a:pt x="246" y="1347"/>
                </a:lnTo>
                <a:lnTo>
                  <a:pt x="243" y="1344"/>
                </a:lnTo>
                <a:lnTo>
                  <a:pt x="234" y="1344"/>
                </a:lnTo>
                <a:lnTo>
                  <a:pt x="235" y="1320"/>
                </a:lnTo>
                <a:lnTo>
                  <a:pt x="240" y="1315"/>
                </a:lnTo>
                <a:close/>
                <a:moveTo>
                  <a:pt x="384" y="1272"/>
                </a:moveTo>
                <a:lnTo>
                  <a:pt x="384" y="1272"/>
                </a:lnTo>
                <a:lnTo>
                  <a:pt x="390" y="1273"/>
                </a:lnTo>
                <a:lnTo>
                  <a:pt x="402" y="1276"/>
                </a:lnTo>
                <a:lnTo>
                  <a:pt x="402" y="1276"/>
                </a:lnTo>
                <a:lnTo>
                  <a:pt x="407" y="1279"/>
                </a:lnTo>
                <a:lnTo>
                  <a:pt x="409" y="1282"/>
                </a:lnTo>
                <a:lnTo>
                  <a:pt x="414" y="1287"/>
                </a:lnTo>
                <a:lnTo>
                  <a:pt x="414" y="1287"/>
                </a:lnTo>
                <a:lnTo>
                  <a:pt x="420" y="1294"/>
                </a:lnTo>
                <a:lnTo>
                  <a:pt x="424" y="1298"/>
                </a:lnTo>
                <a:lnTo>
                  <a:pt x="424" y="1306"/>
                </a:lnTo>
                <a:lnTo>
                  <a:pt x="414" y="1302"/>
                </a:lnTo>
                <a:lnTo>
                  <a:pt x="407" y="1301"/>
                </a:lnTo>
                <a:lnTo>
                  <a:pt x="381" y="1300"/>
                </a:lnTo>
                <a:lnTo>
                  <a:pt x="381" y="1300"/>
                </a:lnTo>
                <a:lnTo>
                  <a:pt x="382" y="1296"/>
                </a:lnTo>
                <a:lnTo>
                  <a:pt x="383" y="1292"/>
                </a:lnTo>
                <a:lnTo>
                  <a:pt x="383" y="1292"/>
                </a:lnTo>
                <a:lnTo>
                  <a:pt x="382" y="1288"/>
                </a:lnTo>
                <a:lnTo>
                  <a:pt x="379" y="1285"/>
                </a:lnTo>
                <a:lnTo>
                  <a:pt x="379" y="1285"/>
                </a:lnTo>
                <a:lnTo>
                  <a:pt x="375" y="1283"/>
                </a:lnTo>
                <a:lnTo>
                  <a:pt x="375" y="1272"/>
                </a:lnTo>
                <a:lnTo>
                  <a:pt x="384" y="1272"/>
                </a:lnTo>
                <a:close/>
                <a:moveTo>
                  <a:pt x="240" y="1153"/>
                </a:moveTo>
                <a:lnTo>
                  <a:pt x="241" y="1151"/>
                </a:lnTo>
                <a:lnTo>
                  <a:pt x="262" y="1154"/>
                </a:lnTo>
                <a:lnTo>
                  <a:pt x="262" y="1154"/>
                </a:lnTo>
                <a:lnTo>
                  <a:pt x="263" y="1164"/>
                </a:lnTo>
                <a:lnTo>
                  <a:pt x="263" y="1173"/>
                </a:lnTo>
                <a:lnTo>
                  <a:pt x="263" y="1173"/>
                </a:lnTo>
                <a:lnTo>
                  <a:pt x="266" y="1180"/>
                </a:lnTo>
                <a:lnTo>
                  <a:pt x="267" y="1192"/>
                </a:lnTo>
                <a:lnTo>
                  <a:pt x="267" y="1192"/>
                </a:lnTo>
                <a:lnTo>
                  <a:pt x="267" y="1204"/>
                </a:lnTo>
                <a:lnTo>
                  <a:pt x="268" y="1212"/>
                </a:lnTo>
                <a:lnTo>
                  <a:pt x="254" y="1212"/>
                </a:lnTo>
                <a:lnTo>
                  <a:pt x="254" y="1212"/>
                </a:lnTo>
                <a:lnTo>
                  <a:pt x="250" y="1210"/>
                </a:lnTo>
                <a:lnTo>
                  <a:pt x="244" y="1206"/>
                </a:lnTo>
                <a:lnTo>
                  <a:pt x="244" y="1206"/>
                </a:lnTo>
                <a:lnTo>
                  <a:pt x="235" y="1199"/>
                </a:lnTo>
                <a:lnTo>
                  <a:pt x="228" y="1193"/>
                </a:lnTo>
                <a:lnTo>
                  <a:pt x="228" y="1193"/>
                </a:lnTo>
                <a:lnTo>
                  <a:pt x="227" y="1189"/>
                </a:lnTo>
                <a:lnTo>
                  <a:pt x="228" y="1180"/>
                </a:lnTo>
                <a:lnTo>
                  <a:pt x="228" y="1180"/>
                </a:lnTo>
                <a:lnTo>
                  <a:pt x="228" y="1170"/>
                </a:lnTo>
                <a:lnTo>
                  <a:pt x="228" y="1164"/>
                </a:lnTo>
                <a:lnTo>
                  <a:pt x="235" y="1161"/>
                </a:lnTo>
                <a:lnTo>
                  <a:pt x="240" y="1153"/>
                </a:lnTo>
                <a:close/>
                <a:moveTo>
                  <a:pt x="320" y="1055"/>
                </a:moveTo>
                <a:lnTo>
                  <a:pt x="318" y="1108"/>
                </a:lnTo>
                <a:lnTo>
                  <a:pt x="307" y="1114"/>
                </a:lnTo>
                <a:lnTo>
                  <a:pt x="305" y="1088"/>
                </a:lnTo>
                <a:lnTo>
                  <a:pt x="305" y="1088"/>
                </a:lnTo>
                <a:lnTo>
                  <a:pt x="308" y="1088"/>
                </a:lnTo>
                <a:lnTo>
                  <a:pt x="311" y="1087"/>
                </a:lnTo>
                <a:lnTo>
                  <a:pt x="312" y="1086"/>
                </a:lnTo>
                <a:lnTo>
                  <a:pt x="312" y="1084"/>
                </a:lnTo>
                <a:lnTo>
                  <a:pt x="312" y="1084"/>
                </a:lnTo>
                <a:lnTo>
                  <a:pt x="311" y="1080"/>
                </a:lnTo>
                <a:lnTo>
                  <a:pt x="310" y="1076"/>
                </a:lnTo>
                <a:lnTo>
                  <a:pt x="306" y="1071"/>
                </a:lnTo>
                <a:lnTo>
                  <a:pt x="302" y="1068"/>
                </a:lnTo>
                <a:lnTo>
                  <a:pt x="320" y="1055"/>
                </a:lnTo>
                <a:close/>
                <a:moveTo>
                  <a:pt x="248" y="1026"/>
                </a:moveTo>
                <a:lnTo>
                  <a:pt x="259" y="1099"/>
                </a:lnTo>
                <a:lnTo>
                  <a:pt x="254" y="1096"/>
                </a:lnTo>
                <a:lnTo>
                  <a:pt x="237" y="1093"/>
                </a:lnTo>
                <a:lnTo>
                  <a:pt x="228" y="1087"/>
                </a:lnTo>
                <a:lnTo>
                  <a:pt x="229" y="1055"/>
                </a:lnTo>
                <a:lnTo>
                  <a:pt x="233" y="1054"/>
                </a:lnTo>
                <a:lnTo>
                  <a:pt x="235" y="1047"/>
                </a:lnTo>
                <a:lnTo>
                  <a:pt x="236" y="1037"/>
                </a:lnTo>
                <a:lnTo>
                  <a:pt x="248" y="1026"/>
                </a:lnTo>
                <a:close/>
                <a:moveTo>
                  <a:pt x="323" y="1183"/>
                </a:moveTo>
                <a:lnTo>
                  <a:pt x="315" y="1219"/>
                </a:lnTo>
                <a:lnTo>
                  <a:pt x="314" y="1186"/>
                </a:lnTo>
                <a:lnTo>
                  <a:pt x="323" y="118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pptx766_自転車に乗る人のシルエット（３）</dc:title>
  <dc:subject>pptx766_自転車に乗る人のシルエット（３）</dc:subject>
  <dc:creator>http://www.digipot.net</dc:creator>
  <cp:lastModifiedBy/>
  <cp:revision>1</cp:revision>
  <dcterms:created xsi:type="dcterms:W3CDTF">2014-01-30T05:12:09Z</dcterms:created>
  <dcterms:modified xsi:type="dcterms:W3CDTF">2018-05-17T01:20:00Z</dcterms:modified>
  <cp:category/>
  <cp:version>1</cp:version>
</cp:coreProperties>
</file>